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9"/>
  </p:notesMasterIdLst>
  <p:sldIdLst>
    <p:sldId id="299" r:id="rId2"/>
    <p:sldId id="258" r:id="rId3"/>
    <p:sldId id="259" r:id="rId4"/>
    <p:sldId id="260" r:id="rId5"/>
    <p:sldId id="261" r:id="rId6"/>
    <p:sldId id="278" r:id="rId7"/>
    <p:sldId id="279" r:id="rId8"/>
    <p:sldId id="280" r:id="rId9"/>
    <p:sldId id="281" r:id="rId10"/>
    <p:sldId id="282" r:id="rId11"/>
    <p:sldId id="283" r:id="rId12"/>
    <p:sldId id="287" r:id="rId13"/>
    <p:sldId id="291" r:id="rId14"/>
    <p:sldId id="300" r:id="rId15"/>
    <p:sldId id="285" r:id="rId16"/>
    <p:sldId id="286" r:id="rId17"/>
    <p:sldId id="301" r:id="rId18"/>
    <p:sldId id="297" r:id="rId19"/>
    <p:sldId id="298" r:id="rId20"/>
    <p:sldId id="289" r:id="rId21"/>
    <p:sldId id="295" r:id="rId22"/>
    <p:sldId id="296" r:id="rId23"/>
    <p:sldId id="276" r:id="rId24"/>
    <p:sldId id="275" r:id="rId25"/>
    <p:sldId id="262" r:id="rId26"/>
    <p:sldId id="293" r:id="rId27"/>
    <p:sldId id="294" r:id="rId2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87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738" y="48"/>
      </p:cViewPr>
      <p:guideLst>
        <p:guide orient="horz" pos="68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C156A73-9CEC-404D-B6EE-3CF65028E865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4B7A2F-0EE9-4F78-B3A2-6A05C4DD42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013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15D5A-1F00-421E-A1FC-E523130F13A1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7702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133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296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419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2782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3067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1992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6007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0795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8501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0447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7867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0514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703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3965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2649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2531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2707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80946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6382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4357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6649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869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424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2157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13217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B7A2F-0EE9-4F78-B3A2-6A05C4DD42DC}" type="slidenum">
              <a:rPr lang="he-IL" smtClean="0"/>
              <a:pPr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375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913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0613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422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796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398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00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706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938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439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454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039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77E3D-839A-4312-ADDE-5D606B861B0B}" type="datetimeFigureOut">
              <a:rPr lang="he-IL" smtClean="0"/>
              <a:pPr/>
              <a:t>כ"ז/אייר/תשע"ז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7ED71-317D-4475-9D77-BCB805D040C5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12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80500" y="139700"/>
            <a:ext cx="294183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u="sng" dirty="0" smtClean="0">
                <a:solidFill>
                  <a:srgbClr val="FF0000"/>
                </a:solidFill>
              </a:rPr>
              <a:t>נושא השיעור:</a:t>
            </a:r>
            <a:endParaRPr lang="he-IL" sz="3600" b="1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4988" y="800292"/>
            <a:ext cx="130997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3200" b="1" u="sng" dirty="0" smtClean="0">
                <a:solidFill>
                  <a:srgbClr val="FF0000"/>
                </a:solidFill>
              </a:rPr>
              <a:t>יעדים:</a:t>
            </a:r>
            <a:endParaRPr lang="he-IL" sz="3200" b="1" u="sng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9362" y="1262833"/>
            <a:ext cx="4187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400" dirty="0" smtClean="0">
                <a:solidFill>
                  <a:srgbClr val="C00000"/>
                </a:solidFill>
              </a:rPr>
              <a:t>1:</a:t>
            </a:r>
            <a:endParaRPr lang="he-IL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19362" y="1810763"/>
            <a:ext cx="4187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400" dirty="0" smtClean="0">
                <a:solidFill>
                  <a:srgbClr val="C00000"/>
                </a:solidFill>
              </a:rPr>
              <a:t>2:</a:t>
            </a:r>
            <a:endParaRPr lang="he-IL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19362" y="2323940"/>
            <a:ext cx="4187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400" dirty="0" smtClean="0">
                <a:solidFill>
                  <a:srgbClr val="C00000"/>
                </a:solidFill>
              </a:rPr>
              <a:t>3:</a:t>
            </a:r>
            <a:endParaRPr lang="he-IL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19362" y="2824209"/>
            <a:ext cx="4187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400" dirty="0" smtClean="0">
                <a:solidFill>
                  <a:srgbClr val="C00000"/>
                </a:solidFill>
              </a:rPr>
              <a:t>4:</a:t>
            </a:r>
            <a:endParaRPr lang="he-IL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72509" y="6174030"/>
            <a:ext cx="13676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סיכום</a:t>
            </a:r>
            <a:endParaRPr lang="he-IL" sz="3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96045" y="139700"/>
            <a:ext cx="531427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dirty="0" smtClean="0"/>
              <a:t>לימוד חתירה לאחור וסיבובים</a:t>
            </a:r>
            <a:endParaRPr lang="he-IL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4837" y="1291882"/>
            <a:ext cx="40527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 smtClean="0"/>
              <a:t>הכרת חלקי הסירה ואביזריה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7891841" y="1742996"/>
            <a:ext cx="33105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 smtClean="0"/>
              <a:t>הכרת פקודות החתירה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7535206" y="2256839"/>
            <a:ext cx="36423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 smtClean="0"/>
              <a:t>הבנת משמעות הפקודות 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241530" y="2744539"/>
            <a:ext cx="796083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 smtClean="0"/>
              <a:t>תרגול חתירה לאחור בקו ישר וסיבובים בווריאציות שונות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9440293" y="3163640"/>
            <a:ext cx="253466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3200" b="1" u="sng" dirty="0" smtClean="0">
                <a:solidFill>
                  <a:srgbClr val="FF0000"/>
                </a:solidFill>
              </a:rPr>
              <a:t>מושגי מפתח:</a:t>
            </a:r>
            <a:endParaRPr lang="he-IL" sz="3200" b="1" u="sng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0698" y="3819540"/>
            <a:ext cx="6311408" cy="181588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he-IL" sz="2800" dirty="0" smtClean="0"/>
              <a:t>עצור שוט</a:t>
            </a:r>
            <a:endParaRPr lang="he-IL" sz="2800" b="1" dirty="0" smtClean="0"/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he-IL" sz="2800" dirty="0" smtClean="0"/>
              <a:t>אחורה חתור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he-IL" sz="2800" dirty="0" smtClean="0"/>
              <a:t>צד ימין אחורה וצד שמאל קדימה – חתור!</a:t>
            </a:r>
          </a:p>
          <a:p>
            <a:pPr algn="r" rtl="1"/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47696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מחבר חץ ישר 113"/>
          <p:cNvCxnSpPr/>
          <p:nvPr/>
        </p:nvCxnSpPr>
        <p:spPr>
          <a:xfrm flipV="1">
            <a:off x="5137379" y="5572831"/>
            <a:ext cx="1851" cy="802467"/>
          </a:xfrm>
          <a:prstGeom prst="straightConnector1">
            <a:avLst/>
          </a:prstGeom>
          <a:ln w="1143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קבוצה 104"/>
          <p:cNvGrpSpPr/>
          <p:nvPr/>
        </p:nvGrpSpPr>
        <p:grpSpPr>
          <a:xfrm>
            <a:off x="604145" y="3429000"/>
            <a:ext cx="10062470" cy="2753253"/>
            <a:chOff x="2141834" y="2673265"/>
            <a:chExt cx="10062470" cy="275325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96" name="קבוצה 95"/>
            <p:cNvGrpSpPr/>
            <p:nvPr/>
          </p:nvGrpSpPr>
          <p:grpSpPr>
            <a:xfrm>
              <a:off x="3558859" y="2673265"/>
              <a:ext cx="6741521" cy="2325748"/>
              <a:chOff x="2631207" y="3957998"/>
              <a:chExt cx="6741521" cy="2325748"/>
            </a:xfrm>
          </p:grpSpPr>
          <p:sp>
            <p:nvSpPr>
              <p:cNvPr id="5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מלבן 45"/>
              <p:cNvSpPr/>
              <p:nvPr/>
            </p:nvSpPr>
            <p:spPr>
              <a:xfrm>
                <a:off x="6599584" y="4400949"/>
                <a:ext cx="376640" cy="1467595"/>
              </a:xfrm>
              <a:custGeom>
                <a:avLst/>
                <a:gdLst>
                  <a:gd name="connsiteX0" fmla="*/ 0 w 344556"/>
                  <a:gd name="connsiteY0" fmla="*/ 0 h 1515718"/>
                  <a:gd name="connsiteX1" fmla="*/ 344556 w 344556"/>
                  <a:gd name="connsiteY1" fmla="*/ 0 h 1515718"/>
                  <a:gd name="connsiteX2" fmla="*/ 344556 w 344556"/>
                  <a:gd name="connsiteY2" fmla="*/ 1515718 h 1515718"/>
                  <a:gd name="connsiteX3" fmla="*/ 0 w 344556"/>
                  <a:gd name="connsiteY3" fmla="*/ 1515718 h 1515718"/>
                  <a:gd name="connsiteX4" fmla="*/ 0 w 344556"/>
                  <a:gd name="connsiteY4" fmla="*/ 0 h 1515718"/>
                  <a:gd name="connsiteX0" fmla="*/ 0 w 376640"/>
                  <a:gd name="connsiteY0" fmla="*/ 0 h 1515718"/>
                  <a:gd name="connsiteX1" fmla="*/ 376640 w 376640"/>
                  <a:gd name="connsiteY1" fmla="*/ 96252 h 1515718"/>
                  <a:gd name="connsiteX2" fmla="*/ 344556 w 376640"/>
                  <a:gd name="connsiteY2" fmla="*/ 1515718 h 1515718"/>
                  <a:gd name="connsiteX3" fmla="*/ 0 w 376640"/>
                  <a:gd name="connsiteY3" fmla="*/ 1515718 h 1515718"/>
                  <a:gd name="connsiteX4" fmla="*/ 0 w 376640"/>
                  <a:gd name="connsiteY4" fmla="*/ 0 h 1515718"/>
                  <a:gd name="connsiteX0" fmla="*/ 0 w 376640"/>
                  <a:gd name="connsiteY0" fmla="*/ 0 h 1451550"/>
                  <a:gd name="connsiteX1" fmla="*/ 376640 w 376640"/>
                  <a:gd name="connsiteY1" fmla="*/ 32084 h 1451550"/>
                  <a:gd name="connsiteX2" fmla="*/ 344556 w 376640"/>
                  <a:gd name="connsiteY2" fmla="*/ 1451550 h 1451550"/>
                  <a:gd name="connsiteX3" fmla="*/ 0 w 376640"/>
                  <a:gd name="connsiteY3" fmla="*/ 1451550 h 1451550"/>
                  <a:gd name="connsiteX4" fmla="*/ 0 w 376640"/>
                  <a:gd name="connsiteY4" fmla="*/ 0 h 1451550"/>
                  <a:gd name="connsiteX0" fmla="*/ 0 w 376640"/>
                  <a:gd name="connsiteY0" fmla="*/ 16042 h 1467592"/>
                  <a:gd name="connsiteX1" fmla="*/ 376640 w 376640"/>
                  <a:gd name="connsiteY1" fmla="*/ 0 h 1467592"/>
                  <a:gd name="connsiteX2" fmla="*/ 344556 w 376640"/>
                  <a:gd name="connsiteY2" fmla="*/ 1467592 h 1467592"/>
                  <a:gd name="connsiteX3" fmla="*/ 0 w 376640"/>
                  <a:gd name="connsiteY3" fmla="*/ 1467592 h 1467592"/>
                  <a:gd name="connsiteX4" fmla="*/ 0 w 376640"/>
                  <a:gd name="connsiteY4" fmla="*/ 16042 h 1467592"/>
                  <a:gd name="connsiteX0" fmla="*/ 0 w 376640"/>
                  <a:gd name="connsiteY0" fmla="*/ 0 h 1483635"/>
                  <a:gd name="connsiteX1" fmla="*/ 376640 w 376640"/>
                  <a:gd name="connsiteY1" fmla="*/ 16043 h 1483635"/>
                  <a:gd name="connsiteX2" fmla="*/ 344556 w 376640"/>
                  <a:gd name="connsiteY2" fmla="*/ 1483635 h 1483635"/>
                  <a:gd name="connsiteX3" fmla="*/ 0 w 376640"/>
                  <a:gd name="connsiteY3" fmla="*/ 1483635 h 1483635"/>
                  <a:gd name="connsiteX4" fmla="*/ 0 w 376640"/>
                  <a:gd name="connsiteY4" fmla="*/ 0 h 1483635"/>
                  <a:gd name="connsiteX0" fmla="*/ 0 w 376640"/>
                  <a:gd name="connsiteY0" fmla="*/ 0 h 1483635"/>
                  <a:gd name="connsiteX1" fmla="*/ 376640 w 376640"/>
                  <a:gd name="connsiteY1" fmla="*/ 16043 h 1483635"/>
                  <a:gd name="connsiteX2" fmla="*/ 344556 w 376640"/>
                  <a:gd name="connsiteY2" fmla="*/ 1483635 h 1483635"/>
                  <a:gd name="connsiteX3" fmla="*/ 0 w 376640"/>
                  <a:gd name="connsiteY3" fmla="*/ 1483635 h 1483635"/>
                  <a:gd name="connsiteX4" fmla="*/ 0 w 376640"/>
                  <a:gd name="connsiteY4" fmla="*/ 0 h 1483635"/>
                  <a:gd name="connsiteX0" fmla="*/ 0 w 376640"/>
                  <a:gd name="connsiteY0" fmla="*/ 16388 h 1467939"/>
                  <a:gd name="connsiteX1" fmla="*/ 376640 w 376640"/>
                  <a:gd name="connsiteY1" fmla="*/ 347 h 1467939"/>
                  <a:gd name="connsiteX2" fmla="*/ 344556 w 376640"/>
                  <a:gd name="connsiteY2" fmla="*/ 1467939 h 1467939"/>
                  <a:gd name="connsiteX3" fmla="*/ 0 w 376640"/>
                  <a:gd name="connsiteY3" fmla="*/ 1467939 h 1467939"/>
                  <a:gd name="connsiteX4" fmla="*/ 0 w 376640"/>
                  <a:gd name="connsiteY4" fmla="*/ 16388 h 1467939"/>
                  <a:gd name="connsiteX0" fmla="*/ 0 w 376640"/>
                  <a:gd name="connsiteY0" fmla="*/ 16752 h 1468303"/>
                  <a:gd name="connsiteX1" fmla="*/ 376640 w 376640"/>
                  <a:gd name="connsiteY1" fmla="*/ 711 h 1468303"/>
                  <a:gd name="connsiteX2" fmla="*/ 344556 w 376640"/>
                  <a:gd name="connsiteY2" fmla="*/ 1468303 h 1468303"/>
                  <a:gd name="connsiteX3" fmla="*/ 0 w 376640"/>
                  <a:gd name="connsiteY3" fmla="*/ 1468303 h 1468303"/>
                  <a:gd name="connsiteX4" fmla="*/ 0 w 376640"/>
                  <a:gd name="connsiteY4" fmla="*/ 16752 h 1468303"/>
                  <a:gd name="connsiteX0" fmla="*/ 0 w 376640"/>
                  <a:gd name="connsiteY0" fmla="*/ 1542 h 1469136"/>
                  <a:gd name="connsiteX1" fmla="*/ 376640 w 376640"/>
                  <a:gd name="connsiteY1" fmla="*/ 1544 h 1469136"/>
                  <a:gd name="connsiteX2" fmla="*/ 344556 w 376640"/>
                  <a:gd name="connsiteY2" fmla="*/ 1469136 h 1469136"/>
                  <a:gd name="connsiteX3" fmla="*/ 0 w 376640"/>
                  <a:gd name="connsiteY3" fmla="*/ 1469136 h 1469136"/>
                  <a:gd name="connsiteX4" fmla="*/ 0 w 376640"/>
                  <a:gd name="connsiteY4" fmla="*/ 1542 h 1469136"/>
                  <a:gd name="connsiteX0" fmla="*/ 0 w 376640"/>
                  <a:gd name="connsiteY0" fmla="*/ 0 h 1483637"/>
                  <a:gd name="connsiteX1" fmla="*/ 376640 w 376640"/>
                  <a:gd name="connsiteY1" fmla="*/ 16045 h 1483637"/>
                  <a:gd name="connsiteX2" fmla="*/ 344556 w 376640"/>
                  <a:gd name="connsiteY2" fmla="*/ 1483637 h 1483637"/>
                  <a:gd name="connsiteX3" fmla="*/ 0 w 376640"/>
                  <a:gd name="connsiteY3" fmla="*/ 1483637 h 1483637"/>
                  <a:gd name="connsiteX4" fmla="*/ 0 w 376640"/>
                  <a:gd name="connsiteY4" fmla="*/ 0 h 1483637"/>
                  <a:gd name="connsiteX0" fmla="*/ 0 w 376640"/>
                  <a:gd name="connsiteY0" fmla="*/ 0 h 1483637"/>
                  <a:gd name="connsiteX1" fmla="*/ 376640 w 376640"/>
                  <a:gd name="connsiteY1" fmla="*/ 16045 h 1483637"/>
                  <a:gd name="connsiteX2" fmla="*/ 344556 w 376640"/>
                  <a:gd name="connsiteY2" fmla="*/ 1483637 h 1483637"/>
                  <a:gd name="connsiteX3" fmla="*/ 0 w 376640"/>
                  <a:gd name="connsiteY3" fmla="*/ 1483637 h 1483637"/>
                  <a:gd name="connsiteX4" fmla="*/ 0 w 376640"/>
                  <a:gd name="connsiteY4" fmla="*/ 0 h 1483637"/>
                  <a:gd name="connsiteX0" fmla="*/ 0 w 376640"/>
                  <a:gd name="connsiteY0" fmla="*/ 0 h 1483637"/>
                  <a:gd name="connsiteX1" fmla="*/ 376640 w 376640"/>
                  <a:gd name="connsiteY1" fmla="*/ 16045 h 1483637"/>
                  <a:gd name="connsiteX2" fmla="*/ 344556 w 376640"/>
                  <a:gd name="connsiteY2" fmla="*/ 1435511 h 1483637"/>
                  <a:gd name="connsiteX3" fmla="*/ 0 w 376640"/>
                  <a:gd name="connsiteY3" fmla="*/ 1483637 h 1483637"/>
                  <a:gd name="connsiteX4" fmla="*/ 0 w 376640"/>
                  <a:gd name="connsiteY4" fmla="*/ 0 h 1483637"/>
                  <a:gd name="connsiteX0" fmla="*/ 0 w 376640"/>
                  <a:gd name="connsiteY0" fmla="*/ 0 h 1467595"/>
                  <a:gd name="connsiteX1" fmla="*/ 376640 w 376640"/>
                  <a:gd name="connsiteY1" fmla="*/ 16045 h 1467595"/>
                  <a:gd name="connsiteX2" fmla="*/ 344556 w 376640"/>
                  <a:gd name="connsiteY2" fmla="*/ 1435511 h 1467595"/>
                  <a:gd name="connsiteX3" fmla="*/ 0 w 376640"/>
                  <a:gd name="connsiteY3" fmla="*/ 1467595 h 1467595"/>
                  <a:gd name="connsiteX4" fmla="*/ 0 w 376640"/>
                  <a:gd name="connsiteY4" fmla="*/ 0 h 1467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640" h="1467595">
                    <a:moveTo>
                      <a:pt x="0" y="0"/>
                    </a:moveTo>
                    <a:lnTo>
                      <a:pt x="376640" y="16045"/>
                    </a:lnTo>
                    <a:lnTo>
                      <a:pt x="344556" y="1435511"/>
                    </a:lnTo>
                    <a:lnTo>
                      <a:pt x="0" y="146759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7" name="מלבן 46"/>
              <p:cNvSpPr/>
              <p:nvPr/>
            </p:nvSpPr>
            <p:spPr>
              <a:xfrm>
                <a:off x="5681039" y="4368699"/>
                <a:ext cx="344556" cy="1499846"/>
              </a:xfrm>
              <a:custGeom>
                <a:avLst/>
                <a:gdLst>
                  <a:gd name="connsiteX0" fmla="*/ 0 w 344556"/>
                  <a:gd name="connsiteY0" fmla="*/ 0 h 1515718"/>
                  <a:gd name="connsiteX1" fmla="*/ 344556 w 344556"/>
                  <a:gd name="connsiteY1" fmla="*/ 0 h 1515718"/>
                  <a:gd name="connsiteX2" fmla="*/ 344556 w 344556"/>
                  <a:gd name="connsiteY2" fmla="*/ 1515718 h 1515718"/>
                  <a:gd name="connsiteX3" fmla="*/ 0 w 344556"/>
                  <a:gd name="connsiteY3" fmla="*/ 1515718 h 1515718"/>
                  <a:gd name="connsiteX4" fmla="*/ 0 w 344556"/>
                  <a:gd name="connsiteY4" fmla="*/ 0 h 1515718"/>
                  <a:gd name="connsiteX0" fmla="*/ 0 w 344556"/>
                  <a:gd name="connsiteY0" fmla="*/ 0 h 1515718"/>
                  <a:gd name="connsiteX1" fmla="*/ 344556 w 344556"/>
                  <a:gd name="connsiteY1" fmla="*/ 0 h 1515718"/>
                  <a:gd name="connsiteX2" fmla="*/ 344556 w 344556"/>
                  <a:gd name="connsiteY2" fmla="*/ 1515718 h 1515718"/>
                  <a:gd name="connsiteX3" fmla="*/ 0 w 344556"/>
                  <a:gd name="connsiteY3" fmla="*/ 1483634 h 1515718"/>
                  <a:gd name="connsiteX4" fmla="*/ 0 w 344556"/>
                  <a:gd name="connsiteY4" fmla="*/ 0 h 1515718"/>
                  <a:gd name="connsiteX0" fmla="*/ 0 w 344556"/>
                  <a:gd name="connsiteY0" fmla="*/ 0 h 1499676"/>
                  <a:gd name="connsiteX1" fmla="*/ 344556 w 344556"/>
                  <a:gd name="connsiteY1" fmla="*/ 0 h 1499676"/>
                  <a:gd name="connsiteX2" fmla="*/ 344556 w 344556"/>
                  <a:gd name="connsiteY2" fmla="*/ 1499676 h 1499676"/>
                  <a:gd name="connsiteX3" fmla="*/ 0 w 344556"/>
                  <a:gd name="connsiteY3" fmla="*/ 1483634 h 1499676"/>
                  <a:gd name="connsiteX4" fmla="*/ 0 w 344556"/>
                  <a:gd name="connsiteY4" fmla="*/ 0 h 1499676"/>
                  <a:gd name="connsiteX0" fmla="*/ 0 w 344556"/>
                  <a:gd name="connsiteY0" fmla="*/ 0 h 1499676"/>
                  <a:gd name="connsiteX1" fmla="*/ 344556 w 344556"/>
                  <a:gd name="connsiteY1" fmla="*/ 32084 h 1499676"/>
                  <a:gd name="connsiteX2" fmla="*/ 344556 w 344556"/>
                  <a:gd name="connsiteY2" fmla="*/ 1499676 h 1499676"/>
                  <a:gd name="connsiteX3" fmla="*/ 0 w 344556"/>
                  <a:gd name="connsiteY3" fmla="*/ 1483634 h 1499676"/>
                  <a:gd name="connsiteX4" fmla="*/ 0 w 344556"/>
                  <a:gd name="connsiteY4" fmla="*/ 0 h 1499676"/>
                  <a:gd name="connsiteX0" fmla="*/ 0 w 344556"/>
                  <a:gd name="connsiteY0" fmla="*/ 16043 h 1467592"/>
                  <a:gd name="connsiteX1" fmla="*/ 344556 w 344556"/>
                  <a:gd name="connsiteY1" fmla="*/ 0 h 1467592"/>
                  <a:gd name="connsiteX2" fmla="*/ 344556 w 344556"/>
                  <a:gd name="connsiteY2" fmla="*/ 1467592 h 1467592"/>
                  <a:gd name="connsiteX3" fmla="*/ 0 w 344556"/>
                  <a:gd name="connsiteY3" fmla="*/ 1451550 h 1467592"/>
                  <a:gd name="connsiteX4" fmla="*/ 0 w 344556"/>
                  <a:gd name="connsiteY4" fmla="*/ 16043 h 1467592"/>
                  <a:gd name="connsiteX0" fmla="*/ 0 w 344556"/>
                  <a:gd name="connsiteY0" fmla="*/ 20346 h 1471895"/>
                  <a:gd name="connsiteX1" fmla="*/ 344556 w 344556"/>
                  <a:gd name="connsiteY1" fmla="*/ 4303 h 1471895"/>
                  <a:gd name="connsiteX2" fmla="*/ 344556 w 344556"/>
                  <a:gd name="connsiteY2" fmla="*/ 1471895 h 1471895"/>
                  <a:gd name="connsiteX3" fmla="*/ 0 w 344556"/>
                  <a:gd name="connsiteY3" fmla="*/ 1455853 h 1471895"/>
                  <a:gd name="connsiteX4" fmla="*/ 0 w 344556"/>
                  <a:gd name="connsiteY4" fmla="*/ 20346 h 1471895"/>
                  <a:gd name="connsiteX0" fmla="*/ 0 w 344556"/>
                  <a:gd name="connsiteY0" fmla="*/ 20346 h 1483063"/>
                  <a:gd name="connsiteX1" fmla="*/ 344556 w 344556"/>
                  <a:gd name="connsiteY1" fmla="*/ 4303 h 1483063"/>
                  <a:gd name="connsiteX2" fmla="*/ 344556 w 344556"/>
                  <a:gd name="connsiteY2" fmla="*/ 1471895 h 1483063"/>
                  <a:gd name="connsiteX3" fmla="*/ 0 w 344556"/>
                  <a:gd name="connsiteY3" fmla="*/ 1455853 h 1483063"/>
                  <a:gd name="connsiteX4" fmla="*/ 0 w 344556"/>
                  <a:gd name="connsiteY4" fmla="*/ 20346 h 1483063"/>
                  <a:gd name="connsiteX0" fmla="*/ 0 w 344556"/>
                  <a:gd name="connsiteY0" fmla="*/ 20346 h 1471895"/>
                  <a:gd name="connsiteX1" fmla="*/ 344556 w 344556"/>
                  <a:gd name="connsiteY1" fmla="*/ 4303 h 1471895"/>
                  <a:gd name="connsiteX2" fmla="*/ 344556 w 344556"/>
                  <a:gd name="connsiteY2" fmla="*/ 1471895 h 1471895"/>
                  <a:gd name="connsiteX3" fmla="*/ 0 w 344556"/>
                  <a:gd name="connsiteY3" fmla="*/ 1455853 h 1471895"/>
                  <a:gd name="connsiteX4" fmla="*/ 0 w 344556"/>
                  <a:gd name="connsiteY4" fmla="*/ 20346 h 1471895"/>
                  <a:gd name="connsiteX0" fmla="*/ 0 w 344556"/>
                  <a:gd name="connsiteY0" fmla="*/ 20346 h 1471895"/>
                  <a:gd name="connsiteX1" fmla="*/ 344556 w 344556"/>
                  <a:gd name="connsiteY1" fmla="*/ 4303 h 1471895"/>
                  <a:gd name="connsiteX2" fmla="*/ 344556 w 344556"/>
                  <a:gd name="connsiteY2" fmla="*/ 1471895 h 1471895"/>
                  <a:gd name="connsiteX3" fmla="*/ 0 w 344556"/>
                  <a:gd name="connsiteY3" fmla="*/ 1455853 h 1471895"/>
                  <a:gd name="connsiteX4" fmla="*/ 0 w 344556"/>
                  <a:gd name="connsiteY4" fmla="*/ 20346 h 1471895"/>
                  <a:gd name="connsiteX0" fmla="*/ 0 w 344556"/>
                  <a:gd name="connsiteY0" fmla="*/ 27211 h 1478760"/>
                  <a:gd name="connsiteX1" fmla="*/ 344556 w 344556"/>
                  <a:gd name="connsiteY1" fmla="*/ 11168 h 1478760"/>
                  <a:gd name="connsiteX2" fmla="*/ 344556 w 344556"/>
                  <a:gd name="connsiteY2" fmla="*/ 1478760 h 1478760"/>
                  <a:gd name="connsiteX3" fmla="*/ 0 w 344556"/>
                  <a:gd name="connsiteY3" fmla="*/ 1462718 h 1478760"/>
                  <a:gd name="connsiteX4" fmla="*/ 0 w 344556"/>
                  <a:gd name="connsiteY4" fmla="*/ 27211 h 1478760"/>
                  <a:gd name="connsiteX0" fmla="*/ 0 w 344556"/>
                  <a:gd name="connsiteY0" fmla="*/ 44561 h 1496110"/>
                  <a:gd name="connsiteX1" fmla="*/ 344556 w 344556"/>
                  <a:gd name="connsiteY1" fmla="*/ 28518 h 1496110"/>
                  <a:gd name="connsiteX2" fmla="*/ 344556 w 344556"/>
                  <a:gd name="connsiteY2" fmla="*/ 1496110 h 1496110"/>
                  <a:gd name="connsiteX3" fmla="*/ 0 w 344556"/>
                  <a:gd name="connsiteY3" fmla="*/ 1480068 h 1496110"/>
                  <a:gd name="connsiteX4" fmla="*/ 0 w 344556"/>
                  <a:gd name="connsiteY4" fmla="*/ 44561 h 1496110"/>
                  <a:gd name="connsiteX0" fmla="*/ 0 w 344556"/>
                  <a:gd name="connsiteY0" fmla="*/ 29777 h 1513410"/>
                  <a:gd name="connsiteX1" fmla="*/ 344556 w 344556"/>
                  <a:gd name="connsiteY1" fmla="*/ 45818 h 1513410"/>
                  <a:gd name="connsiteX2" fmla="*/ 344556 w 344556"/>
                  <a:gd name="connsiteY2" fmla="*/ 1513410 h 1513410"/>
                  <a:gd name="connsiteX3" fmla="*/ 0 w 344556"/>
                  <a:gd name="connsiteY3" fmla="*/ 1497368 h 1513410"/>
                  <a:gd name="connsiteX4" fmla="*/ 0 w 344556"/>
                  <a:gd name="connsiteY4" fmla="*/ 29777 h 1513410"/>
                  <a:gd name="connsiteX0" fmla="*/ 0 w 344556"/>
                  <a:gd name="connsiteY0" fmla="*/ 16213 h 1499846"/>
                  <a:gd name="connsiteX1" fmla="*/ 344556 w 344556"/>
                  <a:gd name="connsiteY1" fmla="*/ 32254 h 1499846"/>
                  <a:gd name="connsiteX2" fmla="*/ 344556 w 344556"/>
                  <a:gd name="connsiteY2" fmla="*/ 1499846 h 1499846"/>
                  <a:gd name="connsiteX3" fmla="*/ 0 w 344556"/>
                  <a:gd name="connsiteY3" fmla="*/ 1483804 h 1499846"/>
                  <a:gd name="connsiteX4" fmla="*/ 0 w 344556"/>
                  <a:gd name="connsiteY4" fmla="*/ 16213 h 1499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556" h="1499846">
                    <a:moveTo>
                      <a:pt x="0" y="16213"/>
                    </a:moveTo>
                    <a:cubicBezTo>
                      <a:pt x="195063" y="-5178"/>
                      <a:pt x="229704" y="-10524"/>
                      <a:pt x="344556" y="32254"/>
                    </a:cubicBezTo>
                    <a:lnTo>
                      <a:pt x="344556" y="1499846"/>
                    </a:lnTo>
                    <a:lnTo>
                      <a:pt x="0" y="1483804"/>
                    </a:lnTo>
                    <a:lnTo>
                      <a:pt x="0" y="16213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מלבן 47"/>
              <p:cNvSpPr/>
              <p:nvPr/>
            </p:nvSpPr>
            <p:spPr>
              <a:xfrm>
                <a:off x="4746452" y="4416996"/>
                <a:ext cx="392682" cy="1419466"/>
              </a:xfrm>
              <a:custGeom>
                <a:avLst/>
                <a:gdLst>
                  <a:gd name="connsiteX0" fmla="*/ 0 w 344556"/>
                  <a:gd name="connsiteY0" fmla="*/ 0 h 1515718"/>
                  <a:gd name="connsiteX1" fmla="*/ 344556 w 344556"/>
                  <a:gd name="connsiteY1" fmla="*/ 0 h 1515718"/>
                  <a:gd name="connsiteX2" fmla="*/ 344556 w 344556"/>
                  <a:gd name="connsiteY2" fmla="*/ 1515718 h 1515718"/>
                  <a:gd name="connsiteX3" fmla="*/ 0 w 344556"/>
                  <a:gd name="connsiteY3" fmla="*/ 1515718 h 1515718"/>
                  <a:gd name="connsiteX4" fmla="*/ 0 w 344556"/>
                  <a:gd name="connsiteY4" fmla="*/ 0 h 1515718"/>
                  <a:gd name="connsiteX0" fmla="*/ 0 w 344556"/>
                  <a:gd name="connsiteY0" fmla="*/ 0 h 1515718"/>
                  <a:gd name="connsiteX1" fmla="*/ 344556 w 344556"/>
                  <a:gd name="connsiteY1" fmla="*/ 80211 h 1515718"/>
                  <a:gd name="connsiteX2" fmla="*/ 344556 w 344556"/>
                  <a:gd name="connsiteY2" fmla="*/ 1515718 h 1515718"/>
                  <a:gd name="connsiteX3" fmla="*/ 0 w 344556"/>
                  <a:gd name="connsiteY3" fmla="*/ 1515718 h 1515718"/>
                  <a:gd name="connsiteX4" fmla="*/ 0 w 344556"/>
                  <a:gd name="connsiteY4" fmla="*/ 0 h 1515718"/>
                  <a:gd name="connsiteX0" fmla="*/ 0 w 344556"/>
                  <a:gd name="connsiteY0" fmla="*/ 0 h 1483634"/>
                  <a:gd name="connsiteX1" fmla="*/ 344556 w 344556"/>
                  <a:gd name="connsiteY1" fmla="*/ 48127 h 1483634"/>
                  <a:gd name="connsiteX2" fmla="*/ 344556 w 344556"/>
                  <a:gd name="connsiteY2" fmla="*/ 1483634 h 1483634"/>
                  <a:gd name="connsiteX3" fmla="*/ 0 w 344556"/>
                  <a:gd name="connsiteY3" fmla="*/ 1483634 h 1483634"/>
                  <a:gd name="connsiteX4" fmla="*/ 0 w 344556"/>
                  <a:gd name="connsiteY4" fmla="*/ 0 h 1483634"/>
                  <a:gd name="connsiteX0" fmla="*/ 0 w 376640"/>
                  <a:gd name="connsiteY0" fmla="*/ 0 h 1483634"/>
                  <a:gd name="connsiteX1" fmla="*/ 376640 w 376640"/>
                  <a:gd name="connsiteY1" fmla="*/ 32085 h 1483634"/>
                  <a:gd name="connsiteX2" fmla="*/ 344556 w 376640"/>
                  <a:gd name="connsiteY2" fmla="*/ 1483634 h 1483634"/>
                  <a:gd name="connsiteX3" fmla="*/ 0 w 376640"/>
                  <a:gd name="connsiteY3" fmla="*/ 1483634 h 1483634"/>
                  <a:gd name="connsiteX4" fmla="*/ 0 w 376640"/>
                  <a:gd name="connsiteY4" fmla="*/ 0 h 1483634"/>
                  <a:gd name="connsiteX0" fmla="*/ 0 w 376640"/>
                  <a:gd name="connsiteY0" fmla="*/ 0 h 1467592"/>
                  <a:gd name="connsiteX1" fmla="*/ 376640 w 376640"/>
                  <a:gd name="connsiteY1" fmla="*/ 16043 h 1467592"/>
                  <a:gd name="connsiteX2" fmla="*/ 344556 w 376640"/>
                  <a:gd name="connsiteY2" fmla="*/ 1467592 h 1467592"/>
                  <a:gd name="connsiteX3" fmla="*/ 0 w 376640"/>
                  <a:gd name="connsiteY3" fmla="*/ 1467592 h 1467592"/>
                  <a:gd name="connsiteX4" fmla="*/ 0 w 376640"/>
                  <a:gd name="connsiteY4" fmla="*/ 0 h 1467592"/>
                  <a:gd name="connsiteX0" fmla="*/ 16042 w 392682"/>
                  <a:gd name="connsiteY0" fmla="*/ 0 h 1467592"/>
                  <a:gd name="connsiteX1" fmla="*/ 392682 w 392682"/>
                  <a:gd name="connsiteY1" fmla="*/ 16043 h 1467592"/>
                  <a:gd name="connsiteX2" fmla="*/ 360598 w 392682"/>
                  <a:gd name="connsiteY2" fmla="*/ 1467592 h 1467592"/>
                  <a:gd name="connsiteX3" fmla="*/ 0 w 392682"/>
                  <a:gd name="connsiteY3" fmla="*/ 1403424 h 1467592"/>
                  <a:gd name="connsiteX4" fmla="*/ 16042 w 392682"/>
                  <a:gd name="connsiteY4" fmla="*/ 0 h 1467592"/>
                  <a:gd name="connsiteX0" fmla="*/ 16042 w 392682"/>
                  <a:gd name="connsiteY0" fmla="*/ 0 h 1419466"/>
                  <a:gd name="connsiteX1" fmla="*/ 392682 w 392682"/>
                  <a:gd name="connsiteY1" fmla="*/ 16043 h 1419466"/>
                  <a:gd name="connsiteX2" fmla="*/ 376640 w 392682"/>
                  <a:gd name="connsiteY2" fmla="*/ 1419466 h 1419466"/>
                  <a:gd name="connsiteX3" fmla="*/ 0 w 392682"/>
                  <a:gd name="connsiteY3" fmla="*/ 1403424 h 1419466"/>
                  <a:gd name="connsiteX4" fmla="*/ 16042 w 392682"/>
                  <a:gd name="connsiteY4" fmla="*/ 0 h 141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682" h="1419466">
                    <a:moveTo>
                      <a:pt x="16042" y="0"/>
                    </a:moveTo>
                    <a:lnTo>
                      <a:pt x="392682" y="16043"/>
                    </a:lnTo>
                    <a:lnTo>
                      <a:pt x="376640" y="1419466"/>
                    </a:lnTo>
                    <a:lnTo>
                      <a:pt x="0" y="1403424"/>
                    </a:lnTo>
                    <a:lnTo>
                      <a:pt x="16042" y="0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9" name="מלבן 48"/>
              <p:cNvSpPr/>
              <p:nvPr/>
            </p:nvSpPr>
            <p:spPr>
              <a:xfrm>
                <a:off x="3843949" y="4458853"/>
                <a:ext cx="344556" cy="1319094"/>
              </a:xfrm>
              <a:custGeom>
                <a:avLst/>
                <a:gdLst>
                  <a:gd name="connsiteX0" fmla="*/ 0 w 344556"/>
                  <a:gd name="connsiteY0" fmla="*/ 0 h 1311965"/>
                  <a:gd name="connsiteX1" fmla="*/ 344556 w 344556"/>
                  <a:gd name="connsiteY1" fmla="*/ 0 h 1311965"/>
                  <a:gd name="connsiteX2" fmla="*/ 344556 w 344556"/>
                  <a:gd name="connsiteY2" fmla="*/ 1311965 h 1311965"/>
                  <a:gd name="connsiteX3" fmla="*/ 0 w 344556"/>
                  <a:gd name="connsiteY3" fmla="*/ 1311965 h 1311965"/>
                  <a:gd name="connsiteX4" fmla="*/ 0 w 344556"/>
                  <a:gd name="connsiteY4" fmla="*/ 0 h 1311965"/>
                  <a:gd name="connsiteX0" fmla="*/ 0 w 344556"/>
                  <a:gd name="connsiteY0" fmla="*/ 7129 h 1319094"/>
                  <a:gd name="connsiteX1" fmla="*/ 344556 w 344556"/>
                  <a:gd name="connsiteY1" fmla="*/ 7129 h 1319094"/>
                  <a:gd name="connsiteX2" fmla="*/ 344556 w 344556"/>
                  <a:gd name="connsiteY2" fmla="*/ 1319094 h 1319094"/>
                  <a:gd name="connsiteX3" fmla="*/ 0 w 344556"/>
                  <a:gd name="connsiteY3" fmla="*/ 1319094 h 1319094"/>
                  <a:gd name="connsiteX4" fmla="*/ 0 w 344556"/>
                  <a:gd name="connsiteY4" fmla="*/ 7129 h 1319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556" h="1319094">
                    <a:moveTo>
                      <a:pt x="0" y="7129"/>
                    </a:moveTo>
                    <a:cubicBezTo>
                      <a:pt x="114852" y="7129"/>
                      <a:pt x="245746" y="-8913"/>
                      <a:pt x="344556" y="7129"/>
                    </a:cubicBezTo>
                    <a:lnTo>
                      <a:pt x="344556" y="1319094"/>
                    </a:lnTo>
                    <a:lnTo>
                      <a:pt x="0" y="1319094"/>
                    </a:lnTo>
                    <a:lnTo>
                      <a:pt x="0" y="7129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תרשים זרימה: תהליך 49"/>
              <p:cNvSpPr/>
              <p:nvPr/>
            </p:nvSpPr>
            <p:spPr>
              <a:xfrm>
                <a:off x="5102089" y="5021484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1" name="קבוצה 70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69" name="חיסור 6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70" name="אליפסה 6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72" name="קבוצה 71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73" name="חיסור 7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74" name="אליפסה 7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75" name="קבוצה 74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76" name="חיסור 7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77" name="אליפסה 7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78" name="קבוצה 77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79" name="חיסור 7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80" name="אליפסה 7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81" name="קבוצה 80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82" name="חיסור 8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83" name="אליפסה 8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84" name="קבוצה 83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85" name="חיסור 8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86" name="אליפסה 8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87" name="קבוצה 86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88" name="חיסור 8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89" name="אליפסה 8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90" name="קבוצה 89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91" name="חיסור 9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92" name="אליפסה 9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93" name="קבוצה 92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94" name="חיסור 9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95" name="אליפסה 9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cxnSp>
          <p:nvCxnSpPr>
            <p:cNvPr id="100" name="מחבר מעוקל 99"/>
            <p:cNvCxnSpPr/>
            <p:nvPr/>
          </p:nvCxnSpPr>
          <p:spPr>
            <a:xfrm rot="10800000" flipV="1">
              <a:off x="2141834" y="4345460"/>
              <a:ext cx="1582710" cy="1081058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מחבר מעוקל 102"/>
            <p:cNvCxnSpPr/>
            <p:nvPr/>
          </p:nvCxnSpPr>
          <p:spPr>
            <a:xfrm rot="10800000" flipV="1">
              <a:off x="9707264" y="3324549"/>
              <a:ext cx="2497040" cy="523766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7617123" y="5821300"/>
            <a:ext cx="1204176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חרטום</a:t>
            </a:r>
            <a:endParaRPr lang="he-IL" sz="3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399548" y="2199899"/>
            <a:ext cx="1386918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ירכתיים</a:t>
            </a:r>
            <a:endParaRPr lang="he-IL" sz="3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5325667" y="2579376"/>
            <a:ext cx="1803699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שובר גלים</a:t>
            </a:r>
            <a:endParaRPr lang="he-IL" sz="30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7017110" y="2571326"/>
            <a:ext cx="792205" cy="553998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זקף</a:t>
            </a:r>
            <a:endParaRPr lang="he-IL" sz="3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10133412" y="604545"/>
            <a:ext cx="2069797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ספסל מס' 1</a:t>
            </a:r>
            <a:endParaRPr lang="he-IL" sz="30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021170" y="2406593"/>
            <a:ext cx="1688283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קנת מלגז</a:t>
            </a:r>
            <a:endParaRPr lang="he-IL" sz="30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8018440" y="2218296"/>
            <a:ext cx="1960794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חבל חרטום</a:t>
            </a:r>
            <a:endParaRPr lang="he-IL" sz="30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30156" y="4579264"/>
            <a:ext cx="2143536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חבל ירכתיים</a:t>
            </a:r>
            <a:endParaRPr lang="he-IL" sz="3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5059174" y="5993633"/>
            <a:ext cx="1710726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ארגז חרב</a:t>
            </a:r>
            <a:endParaRPr lang="he-IL" sz="30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2021170" y="185862"/>
            <a:ext cx="1500732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דופן ימין</a:t>
            </a:r>
            <a:endParaRPr lang="he-IL" sz="30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3898392" y="203488"/>
            <a:ext cx="1874232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דופן שמאל</a:t>
            </a:r>
            <a:endParaRPr lang="he-IL" sz="3000" b="1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565748" y="5201825"/>
            <a:ext cx="400487" cy="8965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מחבר חץ ישר 103"/>
          <p:cNvCxnSpPr/>
          <p:nvPr/>
        </p:nvCxnSpPr>
        <p:spPr>
          <a:xfrm flipH="1" flipV="1">
            <a:off x="5631143" y="4593989"/>
            <a:ext cx="610277" cy="13821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מחבר חץ ישר 105"/>
          <p:cNvCxnSpPr/>
          <p:nvPr/>
        </p:nvCxnSpPr>
        <p:spPr>
          <a:xfrm flipH="1">
            <a:off x="5137379" y="2911231"/>
            <a:ext cx="1851" cy="672709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מחבר חץ ישר 106"/>
          <p:cNvCxnSpPr/>
          <p:nvPr/>
        </p:nvCxnSpPr>
        <p:spPr>
          <a:xfrm flipV="1">
            <a:off x="3303270" y="4942251"/>
            <a:ext cx="78435" cy="92520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מחבר חץ ישר 107"/>
          <p:cNvCxnSpPr/>
          <p:nvPr/>
        </p:nvCxnSpPr>
        <p:spPr>
          <a:xfrm flipV="1">
            <a:off x="8190118" y="4798942"/>
            <a:ext cx="244856" cy="9955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מחבר חץ ישר 108"/>
          <p:cNvCxnSpPr/>
          <p:nvPr/>
        </p:nvCxnSpPr>
        <p:spPr>
          <a:xfrm>
            <a:off x="7481369" y="3013209"/>
            <a:ext cx="649677" cy="13331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מחבר חץ ישר 109"/>
          <p:cNvCxnSpPr/>
          <p:nvPr/>
        </p:nvCxnSpPr>
        <p:spPr>
          <a:xfrm>
            <a:off x="6926123" y="3070532"/>
            <a:ext cx="649677" cy="13331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מחבר חץ ישר 110"/>
          <p:cNvCxnSpPr/>
          <p:nvPr/>
        </p:nvCxnSpPr>
        <p:spPr>
          <a:xfrm>
            <a:off x="2512193" y="2897929"/>
            <a:ext cx="403349" cy="9324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מחבר חץ ישר 111"/>
          <p:cNvCxnSpPr/>
          <p:nvPr/>
        </p:nvCxnSpPr>
        <p:spPr>
          <a:xfrm>
            <a:off x="1534857" y="2713346"/>
            <a:ext cx="649677" cy="13331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מחבר חץ ישר 112"/>
          <p:cNvCxnSpPr/>
          <p:nvPr/>
        </p:nvCxnSpPr>
        <p:spPr>
          <a:xfrm>
            <a:off x="8998837" y="2856375"/>
            <a:ext cx="649677" cy="13331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756021" y="0"/>
            <a:ext cx="641714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>
                <a:solidFill>
                  <a:srgbClr val="FF0000"/>
                </a:solidFill>
              </a:rPr>
              <a:t>מה הם שמות חלקי סירת חתירה?</a:t>
            </a:r>
            <a:endParaRPr lang="he-IL" sz="3600" b="1" dirty="0">
              <a:solidFill>
                <a:srgbClr val="FF0000"/>
              </a:solidFill>
            </a:endParaRPr>
          </a:p>
        </p:txBody>
      </p:sp>
      <p:cxnSp>
        <p:nvCxnSpPr>
          <p:cNvPr id="115" name="מחבר חץ ישר 114"/>
          <p:cNvCxnSpPr/>
          <p:nvPr/>
        </p:nvCxnSpPr>
        <p:spPr>
          <a:xfrm>
            <a:off x="1264099" y="987406"/>
            <a:ext cx="693890" cy="8062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305552" y="518029"/>
            <a:ext cx="1443024" cy="55399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000" b="1" dirty="0" smtClean="0"/>
              <a:t>ציר הגה</a:t>
            </a:r>
            <a:endParaRPr lang="he-IL" sz="3000" b="1" dirty="0"/>
          </a:p>
        </p:txBody>
      </p:sp>
      <p:sp>
        <p:nvSpPr>
          <p:cNvPr id="119" name="TextBox 118"/>
          <p:cNvSpPr txBox="1"/>
          <p:nvPr/>
        </p:nvSpPr>
        <p:spPr>
          <a:xfrm rot="5400000">
            <a:off x="4080101" y="4304633"/>
            <a:ext cx="4817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2</a:t>
            </a:r>
            <a:endParaRPr lang="he-IL" b="1" dirty="0" smtClean="0"/>
          </a:p>
        </p:txBody>
      </p:sp>
      <p:sp>
        <p:nvSpPr>
          <p:cNvPr id="121" name="TextBox 120"/>
          <p:cNvSpPr txBox="1"/>
          <p:nvPr/>
        </p:nvSpPr>
        <p:spPr>
          <a:xfrm rot="5400000">
            <a:off x="3151168" y="4367958"/>
            <a:ext cx="49263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1</a:t>
            </a:r>
            <a:endParaRPr lang="he-IL" b="1" dirty="0"/>
          </a:p>
        </p:txBody>
      </p:sp>
      <p:sp>
        <p:nvSpPr>
          <p:cNvPr id="123" name="TextBox 122"/>
          <p:cNvSpPr txBox="1"/>
          <p:nvPr/>
        </p:nvSpPr>
        <p:spPr>
          <a:xfrm rot="5400000">
            <a:off x="4971432" y="4501139"/>
            <a:ext cx="4817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3</a:t>
            </a:r>
            <a:endParaRPr lang="he-IL" b="1" dirty="0" smtClean="0"/>
          </a:p>
        </p:txBody>
      </p:sp>
      <p:sp>
        <p:nvSpPr>
          <p:cNvPr id="124" name="TextBox 123"/>
          <p:cNvSpPr txBox="1"/>
          <p:nvPr/>
        </p:nvSpPr>
        <p:spPr>
          <a:xfrm rot="5400000">
            <a:off x="5949475" y="4362527"/>
            <a:ext cx="4817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4</a:t>
            </a:r>
          </a:p>
        </p:txBody>
      </p:sp>
      <p:grpSp>
        <p:nvGrpSpPr>
          <p:cNvPr id="117" name="קבוצה 116"/>
          <p:cNvGrpSpPr/>
          <p:nvPr/>
        </p:nvGrpSpPr>
        <p:grpSpPr>
          <a:xfrm>
            <a:off x="1995336" y="1102395"/>
            <a:ext cx="6766041" cy="1368277"/>
            <a:chOff x="1995336" y="1102395"/>
            <a:chExt cx="6766041" cy="1368277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18" name="קוביה 117"/>
            <p:cNvSpPr/>
            <p:nvPr/>
          </p:nvSpPr>
          <p:spPr>
            <a:xfrm flipH="1">
              <a:off x="5373889" y="1410727"/>
              <a:ext cx="284812" cy="102781"/>
            </a:xfrm>
            <a:prstGeom prst="cub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0" name="קוביה 119"/>
            <p:cNvSpPr/>
            <p:nvPr/>
          </p:nvSpPr>
          <p:spPr>
            <a:xfrm flipH="1">
              <a:off x="4578132" y="1409973"/>
              <a:ext cx="310359" cy="102781"/>
            </a:xfrm>
            <a:prstGeom prst="cub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2" name="קוביה 121"/>
            <p:cNvSpPr/>
            <p:nvPr/>
          </p:nvSpPr>
          <p:spPr>
            <a:xfrm flipH="1">
              <a:off x="2915024" y="1398822"/>
              <a:ext cx="282567" cy="71092"/>
            </a:xfrm>
            <a:prstGeom prst="cub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5" name="קוביה 124"/>
            <p:cNvSpPr/>
            <p:nvPr/>
          </p:nvSpPr>
          <p:spPr>
            <a:xfrm flipH="1">
              <a:off x="3690894" y="1388714"/>
              <a:ext cx="269001" cy="102782"/>
            </a:xfrm>
            <a:prstGeom prst="cub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6" name="משולש ישר-זווית 28"/>
            <p:cNvSpPr/>
            <p:nvPr/>
          </p:nvSpPr>
          <p:spPr>
            <a:xfrm flipH="1">
              <a:off x="6306090" y="1266607"/>
              <a:ext cx="1459536" cy="203306"/>
            </a:xfrm>
            <a:custGeom>
              <a:avLst/>
              <a:gdLst>
                <a:gd name="connsiteX0" fmla="*/ 0 w 3067072"/>
                <a:gd name="connsiteY0" fmla="*/ 622852 h 622852"/>
                <a:gd name="connsiteX1" fmla="*/ 0 w 3067072"/>
                <a:gd name="connsiteY1" fmla="*/ 0 h 622852"/>
                <a:gd name="connsiteX2" fmla="*/ 3067072 w 3067072"/>
                <a:gd name="connsiteY2" fmla="*/ 622852 h 622852"/>
                <a:gd name="connsiteX3" fmla="*/ 0 w 3067072"/>
                <a:gd name="connsiteY3" fmla="*/ 622852 h 622852"/>
                <a:gd name="connsiteX0" fmla="*/ 450574 w 3067072"/>
                <a:gd name="connsiteY0" fmla="*/ 636105 h 636105"/>
                <a:gd name="connsiteX1" fmla="*/ 0 w 3067072"/>
                <a:gd name="connsiteY1" fmla="*/ 0 h 636105"/>
                <a:gd name="connsiteX2" fmla="*/ 3067072 w 3067072"/>
                <a:gd name="connsiteY2" fmla="*/ 622852 h 636105"/>
                <a:gd name="connsiteX3" fmla="*/ 450574 w 3067072"/>
                <a:gd name="connsiteY3" fmla="*/ 636105 h 636105"/>
                <a:gd name="connsiteX0" fmla="*/ 450574 w 3067072"/>
                <a:gd name="connsiteY0" fmla="*/ 636105 h 636105"/>
                <a:gd name="connsiteX1" fmla="*/ 0 w 3067072"/>
                <a:gd name="connsiteY1" fmla="*/ 0 h 636105"/>
                <a:gd name="connsiteX2" fmla="*/ 3067072 w 3067072"/>
                <a:gd name="connsiteY2" fmla="*/ 622852 h 636105"/>
                <a:gd name="connsiteX3" fmla="*/ 450574 w 3067072"/>
                <a:gd name="connsiteY3" fmla="*/ 636105 h 636105"/>
                <a:gd name="connsiteX0" fmla="*/ 450574 w 3067072"/>
                <a:gd name="connsiteY0" fmla="*/ 636105 h 636105"/>
                <a:gd name="connsiteX1" fmla="*/ 0 w 3067072"/>
                <a:gd name="connsiteY1" fmla="*/ 0 h 636105"/>
                <a:gd name="connsiteX2" fmla="*/ 3067072 w 3067072"/>
                <a:gd name="connsiteY2" fmla="*/ 622852 h 636105"/>
                <a:gd name="connsiteX3" fmla="*/ 450574 w 3067072"/>
                <a:gd name="connsiteY3" fmla="*/ 636105 h 63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072" h="636105">
                  <a:moveTo>
                    <a:pt x="450574" y="636105"/>
                  </a:moveTo>
                  <a:cubicBezTo>
                    <a:pt x="340139" y="397566"/>
                    <a:pt x="150191" y="212035"/>
                    <a:pt x="0" y="0"/>
                  </a:cubicBezTo>
                  <a:cubicBezTo>
                    <a:pt x="1048861" y="419651"/>
                    <a:pt x="2044715" y="415235"/>
                    <a:pt x="3067072" y="622852"/>
                  </a:cubicBezTo>
                  <a:lnTo>
                    <a:pt x="450574" y="636105"/>
                  </a:lnTo>
                  <a:close/>
                </a:path>
              </a:pathLst>
            </a:custGeom>
            <a:solidFill>
              <a:srgbClr val="F627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7" name="מלבן מעוגל 27"/>
            <p:cNvSpPr/>
            <p:nvPr/>
          </p:nvSpPr>
          <p:spPr>
            <a:xfrm flipH="1">
              <a:off x="8196763" y="1102395"/>
              <a:ext cx="191980" cy="323770"/>
            </a:xfrm>
            <a:custGeom>
              <a:avLst/>
              <a:gdLst>
                <a:gd name="connsiteX0" fmla="*/ 0 w 703786"/>
                <a:gd name="connsiteY0" fmla="*/ 117300 h 1363505"/>
                <a:gd name="connsiteX1" fmla="*/ 117300 w 703786"/>
                <a:gd name="connsiteY1" fmla="*/ 0 h 1363505"/>
                <a:gd name="connsiteX2" fmla="*/ 586486 w 703786"/>
                <a:gd name="connsiteY2" fmla="*/ 0 h 1363505"/>
                <a:gd name="connsiteX3" fmla="*/ 703786 w 703786"/>
                <a:gd name="connsiteY3" fmla="*/ 117300 h 1363505"/>
                <a:gd name="connsiteX4" fmla="*/ 703786 w 703786"/>
                <a:gd name="connsiteY4" fmla="*/ 1246205 h 1363505"/>
                <a:gd name="connsiteX5" fmla="*/ 586486 w 703786"/>
                <a:gd name="connsiteY5" fmla="*/ 1363505 h 1363505"/>
                <a:gd name="connsiteX6" fmla="*/ 117300 w 703786"/>
                <a:gd name="connsiteY6" fmla="*/ 1363505 h 1363505"/>
                <a:gd name="connsiteX7" fmla="*/ 0 w 703786"/>
                <a:gd name="connsiteY7" fmla="*/ 1246205 h 1363505"/>
                <a:gd name="connsiteX8" fmla="*/ 0 w 703786"/>
                <a:gd name="connsiteY8" fmla="*/ 117300 h 1363505"/>
                <a:gd name="connsiteX0" fmla="*/ 0 w 703786"/>
                <a:gd name="connsiteY0" fmla="*/ 117300 h 1363505"/>
                <a:gd name="connsiteX1" fmla="*/ 117300 w 703786"/>
                <a:gd name="connsiteY1" fmla="*/ 0 h 1363505"/>
                <a:gd name="connsiteX2" fmla="*/ 586486 w 703786"/>
                <a:gd name="connsiteY2" fmla="*/ 0 h 1363505"/>
                <a:gd name="connsiteX3" fmla="*/ 703786 w 703786"/>
                <a:gd name="connsiteY3" fmla="*/ 236570 h 1363505"/>
                <a:gd name="connsiteX4" fmla="*/ 703786 w 703786"/>
                <a:gd name="connsiteY4" fmla="*/ 1246205 h 1363505"/>
                <a:gd name="connsiteX5" fmla="*/ 586486 w 703786"/>
                <a:gd name="connsiteY5" fmla="*/ 1363505 h 1363505"/>
                <a:gd name="connsiteX6" fmla="*/ 117300 w 703786"/>
                <a:gd name="connsiteY6" fmla="*/ 1363505 h 1363505"/>
                <a:gd name="connsiteX7" fmla="*/ 0 w 703786"/>
                <a:gd name="connsiteY7" fmla="*/ 1246205 h 1363505"/>
                <a:gd name="connsiteX8" fmla="*/ 0 w 703786"/>
                <a:gd name="connsiteY8" fmla="*/ 117300 h 1363505"/>
                <a:gd name="connsiteX0" fmla="*/ 0 w 703786"/>
                <a:gd name="connsiteY0" fmla="*/ 117300 h 1363505"/>
                <a:gd name="connsiteX1" fmla="*/ 117300 w 703786"/>
                <a:gd name="connsiteY1" fmla="*/ 0 h 1363505"/>
                <a:gd name="connsiteX2" fmla="*/ 586486 w 703786"/>
                <a:gd name="connsiteY2" fmla="*/ 0 h 1363505"/>
                <a:gd name="connsiteX3" fmla="*/ 703786 w 703786"/>
                <a:gd name="connsiteY3" fmla="*/ 236570 h 1363505"/>
                <a:gd name="connsiteX4" fmla="*/ 703786 w 703786"/>
                <a:gd name="connsiteY4" fmla="*/ 1246205 h 1363505"/>
                <a:gd name="connsiteX5" fmla="*/ 586486 w 703786"/>
                <a:gd name="connsiteY5" fmla="*/ 1363505 h 1363505"/>
                <a:gd name="connsiteX6" fmla="*/ 117300 w 703786"/>
                <a:gd name="connsiteY6" fmla="*/ 1363505 h 1363505"/>
                <a:gd name="connsiteX7" fmla="*/ 0 w 703786"/>
                <a:gd name="connsiteY7" fmla="*/ 1246205 h 1363505"/>
                <a:gd name="connsiteX8" fmla="*/ 0 w 703786"/>
                <a:gd name="connsiteY8" fmla="*/ 117300 h 1363505"/>
                <a:gd name="connsiteX0" fmla="*/ 0 w 756795"/>
                <a:gd name="connsiteY0" fmla="*/ 117300 h 1363505"/>
                <a:gd name="connsiteX1" fmla="*/ 117300 w 756795"/>
                <a:gd name="connsiteY1" fmla="*/ 0 h 1363505"/>
                <a:gd name="connsiteX2" fmla="*/ 586486 w 756795"/>
                <a:gd name="connsiteY2" fmla="*/ 0 h 1363505"/>
                <a:gd name="connsiteX3" fmla="*/ 756795 w 756795"/>
                <a:gd name="connsiteY3" fmla="*/ 157057 h 1363505"/>
                <a:gd name="connsiteX4" fmla="*/ 703786 w 756795"/>
                <a:gd name="connsiteY4" fmla="*/ 1246205 h 1363505"/>
                <a:gd name="connsiteX5" fmla="*/ 586486 w 756795"/>
                <a:gd name="connsiteY5" fmla="*/ 1363505 h 1363505"/>
                <a:gd name="connsiteX6" fmla="*/ 117300 w 756795"/>
                <a:gd name="connsiteY6" fmla="*/ 1363505 h 1363505"/>
                <a:gd name="connsiteX7" fmla="*/ 0 w 756795"/>
                <a:gd name="connsiteY7" fmla="*/ 1246205 h 1363505"/>
                <a:gd name="connsiteX8" fmla="*/ 0 w 756795"/>
                <a:gd name="connsiteY8" fmla="*/ 117300 h 1363505"/>
                <a:gd name="connsiteX0" fmla="*/ 0 w 756795"/>
                <a:gd name="connsiteY0" fmla="*/ 117300 h 1363505"/>
                <a:gd name="connsiteX1" fmla="*/ 117300 w 756795"/>
                <a:gd name="connsiteY1" fmla="*/ 0 h 1363505"/>
                <a:gd name="connsiteX2" fmla="*/ 586486 w 756795"/>
                <a:gd name="connsiteY2" fmla="*/ 0 h 1363505"/>
                <a:gd name="connsiteX3" fmla="*/ 756795 w 756795"/>
                <a:gd name="connsiteY3" fmla="*/ 157057 h 1363505"/>
                <a:gd name="connsiteX4" fmla="*/ 703786 w 756795"/>
                <a:gd name="connsiteY4" fmla="*/ 1246205 h 1363505"/>
                <a:gd name="connsiteX5" fmla="*/ 586486 w 756795"/>
                <a:gd name="connsiteY5" fmla="*/ 1363505 h 1363505"/>
                <a:gd name="connsiteX6" fmla="*/ 117300 w 756795"/>
                <a:gd name="connsiteY6" fmla="*/ 1363505 h 1363505"/>
                <a:gd name="connsiteX7" fmla="*/ 0 w 756795"/>
                <a:gd name="connsiteY7" fmla="*/ 1246205 h 1363505"/>
                <a:gd name="connsiteX8" fmla="*/ 0 w 756795"/>
                <a:gd name="connsiteY8" fmla="*/ 117300 h 1363505"/>
                <a:gd name="connsiteX0" fmla="*/ 0 w 796552"/>
                <a:gd name="connsiteY0" fmla="*/ 117300 h 1363505"/>
                <a:gd name="connsiteX1" fmla="*/ 157057 w 796552"/>
                <a:gd name="connsiteY1" fmla="*/ 0 h 1363505"/>
                <a:gd name="connsiteX2" fmla="*/ 626243 w 796552"/>
                <a:gd name="connsiteY2" fmla="*/ 0 h 1363505"/>
                <a:gd name="connsiteX3" fmla="*/ 796552 w 796552"/>
                <a:gd name="connsiteY3" fmla="*/ 157057 h 1363505"/>
                <a:gd name="connsiteX4" fmla="*/ 743543 w 796552"/>
                <a:gd name="connsiteY4" fmla="*/ 1246205 h 1363505"/>
                <a:gd name="connsiteX5" fmla="*/ 626243 w 796552"/>
                <a:gd name="connsiteY5" fmla="*/ 1363505 h 1363505"/>
                <a:gd name="connsiteX6" fmla="*/ 157057 w 796552"/>
                <a:gd name="connsiteY6" fmla="*/ 1363505 h 1363505"/>
                <a:gd name="connsiteX7" fmla="*/ 39757 w 796552"/>
                <a:gd name="connsiteY7" fmla="*/ 1246205 h 1363505"/>
                <a:gd name="connsiteX8" fmla="*/ 0 w 796552"/>
                <a:gd name="connsiteY8" fmla="*/ 117300 h 1363505"/>
                <a:gd name="connsiteX0" fmla="*/ 0 w 796552"/>
                <a:gd name="connsiteY0" fmla="*/ 117300 h 1363505"/>
                <a:gd name="connsiteX1" fmla="*/ 157057 w 796552"/>
                <a:gd name="connsiteY1" fmla="*/ 0 h 1363505"/>
                <a:gd name="connsiteX2" fmla="*/ 626243 w 796552"/>
                <a:gd name="connsiteY2" fmla="*/ 0 h 1363505"/>
                <a:gd name="connsiteX3" fmla="*/ 796552 w 796552"/>
                <a:gd name="connsiteY3" fmla="*/ 157057 h 1363505"/>
                <a:gd name="connsiteX4" fmla="*/ 743543 w 796552"/>
                <a:gd name="connsiteY4" fmla="*/ 1246205 h 1363505"/>
                <a:gd name="connsiteX5" fmla="*/ 626243 w 796552"/>
                <a:gd name="connsiteY5" fmla="*/ 1363505 h 1363505"/>
                <a:gd name="connsiteX6" fmla="*/ 157057 w 796552"/>
                <a:gd name="connsiteY6" fmla="*/ 1363505 h 1363505"/>
                <a:gd name="connsiteX7" fmla="*/ 53009 w 796552"/>
                <a:gd name="connsiteY7" fmla="*/ 1259458 h 1363505"/>
                <a:gd name="connsiteX8" fmla="*/ 0 w 796552"/>
                <a:gd name="connsiteY8" fmla="*/ 117300 h 1363505"/>
                <a:gd name="connsiteX0" fmla="*/ 0 w 796552"/>
                <a:gd name="connsiteY0" fmla="*/ 117300 h 1363505"/>
                <a:gd name="connsiteX1" fmla="*/ 157057 w 796552"/>
                <a:gd name="connsiteY1" fmla="*/ 0 h 1363505"/>
                <a:gd name="connsiteX2" fmla="*/ 626243 w 796552"/>
                <a:gd name="connsiteY2" fmla="*/ 0 h 1363505"/>
                <a:gd name="connsiteX3" fmla="*/ 796552 w 796552"/>
                <a:gd name="connsiteY3" fmla="*/ 157057 h 1363505"/>
                <a:gd name="connsiteX4" fmla="*/ 743543 w 796552"/>
                <a:gd name="connsiteY4" fmla="*/ 1246205 h 1363505"/>
                <a:gd name="connsiteX5" fmla="*/ 626243 w 796552"/>
                <a:gd name="connsiteY5" fmla="*/ 1363505 h 1363505"/>
                <a:gd name="connsiteX6" fmla="*/ 157057 w 796552"/>
                <a:gd name="connsiteY6" fmla="*/ 1363505 h 1363505"/>
                <a:gd name="connsiteX7" fmla="*/ 53009 w 796552"/>
                <a:gd name="connsiteY7" fmla="*/ 1259458 h 1363505"/>
                <a:gd name="connsiteX8" fmla="*/ 0 w 796552"/>
                <a:gd name="connsiteY8" fmla="*/ 117300 h 1363505"/>
                <a:gd name="connsiteX0" fmla="*/ 0 w 796552"/>
                <a:gd name="connsiteY0" fmla="*/ 117300 h 1363505"/>
                <a:gd name="connsiteX1" fmla="*/ 157057 w 796552"/>
                <a:gd name="connsiteY1" fmla="*/ 0 h 1363505"/>
                <a:gd name="connsiteX2" fmla="*/ 626243 w 796552"/>
                <a:gd name="connsiteY2" fmla="*/ 0 h 1363505"/>
                <a:gd name="connsiteX3" fmla="*/ 796552 w 796552"/>
                <a:gd name="connsiteY3" fmla="*/ 157057 h 1363505"/>
                <a:gd name="connsiteX4" fmla="*/ 743543 w 796552"/>
                <a:gd name="connsiteY4" fmla="*/ 1246205 h 1363505"/>
                <a:gd name="connsiteX5" fmla="*/ 626243 w 796552"/>
                <a:gd name="connsiteY5" fmla="*/ 1363505 h 1363505"/>
                <a:gd name="connsiteX6" fmla="*/ 157057 w 796552"/>
                <a:gd name="connsiteY6" fmla="*/ 1363505 h 1363505"/>
                <a:gd name="connsiteX7" fmla="*/ 53009 w 796552"/>
                <a:gd name="connsiteY7" fmla="*/ 1259458 h 1363505"/>
                <a:gd name="connsiteX8" fmla="*/ 0 w 796552"/>
                <a:gd name="connsiteY8" fmla="*/ 117300 h 136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6552" h="1363505">
                  <a:moveTo>
                    <a:pt x="0" y="117300"/>
                  </a:moveTo>
                  <a:cubicBezTo>
                    <a:pt x="0" y="52517"/>
                    <a:pt x="92274" y="0"/>
                    <a:pt x="157057" y="0"/>
                  </a:cubicBezTo>
                  <a:lnTo>
                    <a:pt x="626243" y="0"/>
                  </a:lnTo>
                  <a:cubicBezTo>
                    <a:pt x="691026" y="0"/>
                    <a:pt x="796552" y="92274"/>
                    <a:pt x="796552" y="157057"/>
                  </a:cubicBezTo>
                  <a:cubicBezTo>
                    <a:pt x="611021" y="612871"/>
                    <a:pt x="677282" y="1095190"/>
                    <a:pt x="743543" y="1246205"/>
                  </a:cubicBezTo>
                  <a:cubicBezTo>
                    <a:pt x="743543" y="1310988"/>
                    <a:pt x="691026" y="1363505"/>
                    <a:pt x="626243" y="1363505"/>
                  </a:cubicBezTo>
                  <a:lnTo>
                    <a:pt x="157057" y="1363505"/>
                  </a:lnTo>
                  <a:cubicBezTo>
                    <a:pt x="92274" y="1363505"/>
                    <a:pt x="53009" y="1324241"/>
                    <a:pt x="53009" y="1259458"/>
                  </a:cubicBezTo>
                  <a:cubicBezTo>
                    <a:pt x="172279" y="1081939"/>
                    <a:pt x="119270" y="599619"/>
                    <a:pt x="0" y="117300"/>
                  </a:cubicBez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8" name="מלבן 127"/>
            <p:cNvSpPr/>
            <p:nvPr/>
          </p:nvSpPr>
          <p:spPr>
            <a:xfrm flipH="1">
              <a:off x="1995336" y="1706841"/>
              <a:ext cx="133636" cy="874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9" name="מלבן 128"/>
            <p:cNvSpPr/>
            <p:nvPr/>
          </p:nvSpPr>
          <p:spPr>
            <a:xfrm flipH="1">
              <a:off x="2084325" y="2036315"/>
              <a:ext cx="133636" cy="874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מלבן 1"/>
            <p:cNvSpPr/>
            <p:nvPr/>
          </p:nvSpPr>
          <p:spPr>
            <a:xfrm flipH="1">
              <a:off x="1999512" y="1300388"/>
              <a:ext cx="6757690" cy="1170284"/>
            </a:xfrm>
            <a:custGeom>
              <a:avLst/>
              <a:gdLst>
                <a:gd name="connsiteX0" fmla="*/ 0 w 4794962"/>
                <a:gd name="connsiteY0" fmla="*/ 0 h 1258956"/>
                <a:gd name="connsiteX1" fmla="*/ 4794962 w 4794962"/>
                <a:gd name="connsiteY1" fmla="*/ 0 h 1258956"/>
                <a:gd name="connsiteX2" fmla="*/ 4794962 w 4794962"/>
                <a:gd name="connsiteY2" fmla="*/ 1258956 h 1258956"/>
                <a:gd name="connsiteX3" fmla="*/ 0 w 4794962"/>
                <a:gd name="connsiteY3" fmla="*/ 1258956 h 1258956"/>
                <a:gd name="connsiteX4" fmla="*/ 0 w 4794962"/>
                <a:gd name="connsiteY4" fmla="*/ 0 h 1258956"/>
                <a:gd name="connsiteX0" fmla="*/ 0 w 4794962"/>
                <a:gd name="connsiteY0" fmla="*/ 0 h 1258956"/>
                <a:gd name="connsiteX1" fmla="*/ 4794962 w 4794962"/>
                <a:gd name="connsiteY1" fmla="*/ 0 h 1258956"/>
                <a:gd name="connsiteX2" fmla="*/ 4794962 w 4794962"/>
                <a:gd name="connsiteY2" fmla="*/ 1258956 h 1258956"/>
                <a:gd name="connsiteX3" fmla="*/ 1431235 w 4794962"/>
                <a:gd name="connsiteY3" fmla="*/ 1232452 h 1258956"/>
                <a:gd name="connsiteX4" fmla="*/ 0 w 4794962"/>
                <a:gd name="connsiteY4" fmla="*/ 0 h 1258956"/>
                <a:gd name="connsiteX0" fmla="*/ 0 w 4794962"/>
                <a:gd name="connsiteY0" fmla="*/ 0 h 1258956"/>
                <a:gd name="connsiteX1" fmla="*/ 4794962 w 4794962"/>
                <a:gd name="connsiteY1" fmla="*/ 0 h 1258956"/>
                <a:gd name="connsiteX2" fmla="*/ 4278127 w 4794962"/>
                <a:gd name="connsiteY2" fmla="*/ 1258956 h 1258956"/>
                <a:gd name="connsiteX3" fmla="*/ 1431235 w 4794962"/>
                <a:gd name="connsiteY3" fmla="*/ 1232452 h 1258956"/>
                <a:gd name="connsiteX4" fmla="*/ 0 w 4794962"/>
                <a:gd name="connsiteY4" fmla="*/ 0 h 1258956"/>
                <a:gd name="connsiteX0" fmla="*/ 0 w 4794962"/>
                <a:gd name="connsiteY0" fmla="*/ 0 h 1258956"/>
                <a:gd name="connsiteX1" fmla="*/ 4794962 w 4794962"/>
                <a:gd name="connsiteY1" fmla="*/ 0 h 1258956"/>
                <a:gd name="connsiteX2" fmla="*/ 4278127 w 4794962"/>
                <a:gd name="connsiteY2" fmla="*/ 1258956 h 1258956"/>
                <a:gd name="connsiteX3" fmla="*/ 1431235 w 4794962"/>
                <a:gd name="connsiteY3" fmla="*/ 1232452 h 1258956"/>
                <a:gd name="connsiteX4" fmla="*/ 0 w 4794962"/>
                <a:gd name="connsiteY4" fmla="*/ 0 h 1258956"/>
                <a:gd name="connsiteX0" fmla="*/ 0 w 4794962"/>
                <a:gd name="connsiteY0" fmla="*/ 0 h 1258956"/>
                <a:gd name="connsiteX1" fmla="*/ 4794962 w 4794962"/>
                <a:gd name="connsiteY1" fmla="*/ 0 h 1258956"/>
                <a:gd name="connsiteX2" fmla="*/ 4278127 w 4794962"/>
                <a:gd name="connsiteY2" fmla="*/ 1258956 h 1258956"/>
                <a:gd name="connsiteX3" fmla="*/ 1431235 w 4794962"/>
                <a:gd name="connsiteY3" fmla="*/ 1232452 h 1258956"/>
                <a:gd name="connsiteX4" fmla="*/ 0 w 4794962"/>
                <a:gd name="connsiteY4" fmla="*/ 0 h 1258956"/>
                <a:gd name="connsiteX0" fmla="*/ 0 w 6226197"/>
                <a:gd name="connsiteY0" fmla="*/ 0 h 1258956"/>
                <a:gd name="connsiteX1" fmla="*/ 6226197 w 6226197"/>
                <a:gd name="connsiteY1" fmla="*/ 0 h 1258956"/>
                <a:gd name="connsiteX2" fmla="*/ 4278127 w 6226197"/>
                <a:gd name="connsiteY2" fmla="*/ 1258956 h 1258956"/>
                <a:gd name="connsiteX3" fmla="*/ 1431235 w 6226197"/>
                <a:gd name="connsiteY3" fmla="*/ 1232452 h 1258956"/>
                <a:gd name="connsiteX4" fmla="*/ 0 w 6226197"/>
                <a:gd name="connsiteY4" fmla="*/ 0 h 1258956"/>
                <a:gd name="connsiteX0" fmla="*/ 0 w 6226197"/>
                <a:gd name="connsiteY0" fmla="*/ 0 h 1232452"/>
                <a:gd name="connsiteX1" fmla="*/ 6226197 w 6226197"/>
                <a:gd name="connsiteY1" fmla="*/ 0 h 1232452"/>
                <a:gd name="connsiteX2" fmla="*/ 5921397 w 6226197"/>
                <a:gd name="connsiteY2" fmla="*/ 1192695 h 1232452"/>
                <a:gd name="connsiteX3" fmla="*/ 1431235 w 6226197"/>
                <a:gd name="connsiteY3" fmla="*/ 1232452 h 1232452"/>
                <a:gd name="connsiteX4" fmla="*/ 0 w 6226197"/>
                <a:gd name="connsiteY4" fmla="*/ 0 h 1232452"/>
                <a:gd name="connsiteX0" fmla="*/ 0 w 6385224"/>
                <a:gd name="connsiteY0" fmla="*/ 0 h 1417983"/>
                <a:gd name="connsiteX1" fmla="*/ 6385224 w 6385224"/>
                <a:gd name="connsiteY1" fmla="*/ 185531 h 1417983"/>
                <a:gd name="connsiteX2" fmla="*/ 6080424 w 6385224"/>
                <a:gd name="connsiteY2" fmla="*/ 1378226 h 1417983"/>
                <a:gd name="connsiteX3" fmla="*/ 1590262 w 6385224"/>
                <a:gd name="connsiteY3" fmla="*/ 1417983 h 1417983"/>
                <a:gd name="connsiteX4" fmla="*/ 0 w 6385224"/>
                <a:gd name="connsiteY4" fmla="*/ 0 h 1417983"/>
                <a:gd name="connsiteX0" fmla="*/ 0 w 6385224"/>
                <a:gd name="connsiteY0" fmla="*/ 0 h 1417983"/>
                <a:gd name="connsiteX1" fmla="*/ 6385224 w 6385224"/>
                <a:gd name="connsiteY1" fmla="*/ 185531 h 1417983"/>
                <a:gd name="connsiteX2" fmla="*/ 6080424 w 6385224"/>
                <a:gd name="connsiteY2" fmla="*/ 1378226 h 1417983"/>
                <a:gd name="connsiteX3" fmla="*/ 1590262 w 6385224"/>
                <a:gd name="connsiteY3" fmla="*/ 1417983 h 1417983"/>
                <a:gd name="connsiteX4" fmla="*/ 0 w 6385224"/>
                <a:gd name="connsiteY4" fmla="*/ 0 h 141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5224" h="1417983">
                  <a:moveTo>
                    <a:pt x="0" y="0"/>
                  </a:moveTo>
                  <a:cubicBezTo>
                    <a:pt x="3016304" y="366644"/>
                    <a:pt x="4256816" y="123687"/>
                    <a:pt x="6385224" y="185531"/>
                  </a:cubicBezTo>
                  <a:lnTo>
                    <a:pt x="6080424" y="1378226"/>
                  </a:lnTo>
                  <a:lnTo>
                    <a:pt x="1590262" y="1417983"/>
                  </a:lnTo>
                  <a:cubicBezTo>
                    <a:pt x="477080" y="1020418"/>
                    <a:pt x="477078" y="410817"/>
                    <a:pt x="0" y="0"/>
                  </a:cubicBezTo>
                  <a:close/>
                </a:path>
              </a:pathLst>
            </a:custGeom>
            <a:solidFill>
              <a:srgbClr val="F62704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1" name="מלבן 130"/>
            <p:cNvSpPr/>
            <p:nvPr/>
          </p:nvSpPr>
          <p:spPr>
            <a:xfrm rot="20679220" flipH="1">
              <a:off x="2032406" y="1583878"/>
              <a:ext cx="59499" cy="7168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2" name="חיסור 223"/>
            <p:cNvSpPr/>
            <p:nvPr/>
          </p:nvSpPr>
          <p:spPr>
            <a:xfrm flipH="1">
              <a:off x="2006083" y="1300389"/>
              <a:ext cx="6755294" cy="256025"/>
            </a:xfrm>
            <a:custGeom>
              <a:avLst/>
              <a:gdLst>
                <a:gd name="connsiteX0" fmla="*/ 1208742 w 9119141"/>
                <a:gd name="connsiteY0" fmla="*/ 146294 h 382568"/>
                <a:gd name="connsiteX1" fmla="*/ 7910399 w 9119141"/>
                <a:gd name="connsiteY1" fmla="*/ 146294 h 382568"/>
                <a:gd name="connsiteX2" fmla="*/ 7910399 w 9119141"/>
                <a:gd name="connsiteY2" fmla="*/ 236274 h 382568"/>
                <a:gd name="connsiteX3" fmla="*/ 1208742 w 9119141"/>
                <a:gd name="connsiteY3" fmla="*/ 236274 h 382568"/>
                <a:gd name="connsiteX4" fmla="*/ 1208742 w 9119141"/>
                <a:gd name="connsiteY4" fmla="*/ 146294 h 382568"/>
                <a:gd name="connsiteX0" fmla="*/ 0 w 6953448"/>
                <a:gd name="connsiteY0" fmla="*/ 0 h 275511"/>
                <a:gd name="connsiteX1" fmla="*/ 6953448 w 6953448"/>
                <a:gd name="connsiteY1" fmla="*/ 185531 h 275511"/>
                <a:gd name="connsiteX2" fmla="*/ 6953448 w 6953448"/>
                <a:gd name="connsiteY2" fmla="*/ 275511 h 275511"/>
                <a:gd name="connsiteX3" fmla="*/ 251791 w 6953448"/>
                <a:gd name="connsiteY3" fmla="*/ 275511 h 275511"/>
                <a:gd name="connsiteX4" fmla="*/ 0 w 6953448"/>
                <a:gd name="connsiteY4" fmla="*/ 0 h 275511"/>
                <a:gd name="connsiteX0" fmla="*/ 0 w 6953448"/>
                <a:gd name="connsiteY0" fmla="*/ 0 h 275511"/>
                <a:gd name="connsiteX1" fmla="*/ 6953448 w 6953448"/>
                <a:gd name="connsiteY1" fmla="*/ 185531 h 275511"/>
                <a:gd name="connsiteX2" fmla="*/ 6953448 w 6953448"/>
                <a:gd name="connsiteY2" fmla="*/ 275511 h 275511"/>
                <a:gd name="connsiteX3" fmla="*/ 596348 w 6953448"/>
                <a:gd name="connsiteY3" fmla="*/ 142990 h 275511"/>
                <a:gd name="connsiteX4" fmla="*/ 0 w 6953448"/>
                <a:gd name="connsiteY4" fmla="*/ 0 h 275511"/>
                <a:gd name="connsiteX0" fmla="*/ 0 w 6953448"/>
                <a:gd name="connsiteY0" fmla="*/ 0 h 275511"/>
                <a:gd name="connsiteX1" fmla="*/ 6953448 w 6953448"/>
                <a:gd name="connsiteY1" fmla="*/ 185531 h 275511"/>
                <a:gd name="connsiteX2" fmla="*/ 6953448 w 6953448"/>
                <a:gd name="connsiteY2" fmla="*/ 275511 h 275511"/>
                <a:gd name="connsiteX3" fmla="*/ 596348 w 6953448"/>
                <a:gd name="connsiteY3" fmla="*/ 142990 h 275511"/>
                <a:gd name="connsiteX4" fmla="*/ 0 w 6953448"/>
                <a:gd name="connsiteY4" fmla="*/ 0 h 275511"/>
                <a:gd name="connsiteX0" fmla="*/ 0 w 6953448"/>
                <a:gd name="connsiteY0" fmla="*/ 0 h 275511"/>
                <a:gd name="connsiteX1" fmla="*/ 6953448 w 6953448"/>
                <a:gd name="connsiteY1" fmla="*/ 185531 h 275511"/>
                <a:gd name="connsiteX2" fmla="*/ 6953448 w 6953448"/>
                <a:gd name="connsiteY2" fmla="*/ 275511 h 275511"/>
                <a:gd name="connsiteX3" fmla="*/ 596348 w 6953448"/>
                <a:gd name="connsiteY3" fmla="*/ 142990 h 275511"/>
                <a:gd name="connsiteX4" fmla="*/ 0 w 6953448"/>
                <a:gd name="connsiteY4" fmla="*/ 0 h 275511"/>
                <a:gd name="connsiteX0" fmla="*/ 0 w 6991889"/>
                <a:gd name="connsiteY0" fmla="*/ 0 h 433776"/>
                <a:gd name="connsiteX1" fmla="*/ 6991889 w 6991889"/>
                <a:gd name="connsiteY1" fmla="*/ 343796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91889 w 6991889"/>
                <a:gd name="connsiteY1" fmla="*/ 343796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91889 w 6991889"/>
                <a:gd name="connsiteY1" fmla="*/ 343796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91889 w 6991889"/>
                <a:gd name="connsiteY1" fmla="*/ 343796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02192 w 6991889"/>
                <a:gd name="connsiteY1" fmla="*/ 228694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02192 w 6991889"/>
                <a:gd name="connsiteY1" fmla="*/ 228694 h 433776"/>
                <a:gd name="connsiteX2" fmla="*/ 6991889 w 6991889"/>
                <a:gd name="connsiteY2" fmla="*/ 433776 h 433776"/>
                <a:gd name="connsiteX3" fmla="*/ 634789 w 6991889"/>
                <a:gd name="connsiteY3" fmla="*/ 301255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02192 w 6991889"/>
                <a:gd name="connsiteY1" fmla="*/ 228694 h 433776"/>
                <a:gd name="connsiteX2" fmla="*/ 6991889 w 6991889"/>
                <a:gd name="connsiteY2" fmla="*/ 433776 h 433776"/>
                <a:gd name="connsiteX3" fmla="*/ 724485 w 6991889"/>
                <a:gd name="connsiteY3" fmla="*/ 229316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02192 w 6991889"/>
                <a:gd name="connsiteY1" fmla="*/ 228694 h 433776"/>
                <a:gd name="connsiteX2" fmla="*/ 6991889 w 6991889"/>
                <a:gd name="connsiteY2" fmla="*/ 433776 h 433776"/>
                <a:gd name="connsiteX3" fmla="*/ 724485 w 6991889"/>
                <a:gd name="connsiteY3" fmla="*/ 229316 h 433776"/>
                <a:gd name="connsiteX4" fmla="*/ 0 w 6991889"/>
                <a:gd name="connsiteY4" fmla="*/ 0 h 433776"/>
                <a:gd name="connsiteX0" fmla="*/ 0 w 6991889"/>
                <a:gd name="connsiteY0" fmla="*/ 0 h 433776"/>
                <a:gd name="connsiteX1" fmla="*/ 6902192 w 6991889"/>
                <a:gd name="connsiteY1" fmla="*/ 228694 h 433776"/>
                <a:gd name="connsiteX2" fmla="*/ 6991889 w 6991889"/>
                <a:gd name="connsiteY2" fmla="*/ 433776 h 433776"/>
                <a:gd name="connsiteX3" fmla="*/ 724485 w 6991889"/>
                <a:gd name="connsiteY3" fmla="*/ 229316 h 433776"/>
                <a:gd name="connsiteX4" fmla="*/ 0 w 6991889"/>
                <a:gd name="connsiteY4" fmla="*/ 0 h 433776"/>
                <a:gd name="connsiteX0" fmla="*/ 0 w 6902192"/>
                <a:gd name="connsiteY0" fmla="*/ 0 h 433776"/>
                <a:gd name="connsiteX1" fmla="*/ 6902192 w 6902192"/>
                <a:gd name="connsiteY1" fmla="*/ 228694 h 433776"/>
                <a:gd name="connsiteX2" fmla="*/ 6876566 w 6902192"/>
                <a:gd name="connsiteY2" fmla="*/ 433776 h 433776"/>
                <a:gd name="connsiteX3" fmla="*/ 724485 w 6902192"/>
                <a:gd name="connsiteY3" fmla="*/ 229316 h 433776"/>
                <a:gd name="connsiteX4" fmla="*/ 0 w 6902192"/>
                <a:gd name="connsiteY4" fmla="*/ 0 h 433776"/>
                <a:gd name="connsiteX0" fmla="*/ 0 w 6902192"/>
                <a:gd name="connsiteY0" fmla="*/ 0 h 390612"/>
                <a:gd name="connsiteX1" fmla="*/ 6902192 w 6902192"/>
                <a:gd name="connsiteY1" fmla="*/ 228694 h 390612"/>
                <a:gd name="connsiteX2" fmla="*/ 6825310 w 6902192"/>
                <a:gd name="connsiteY2" fmla="*/ 390612 h 390612"/>
                <a:gd name="connsiteX3" fmla="*/ 724485 w 6902192"/>
                <a:gd name="connsiteY3" fmla="*/ 229316 h 390612"/>
                <a:gd name="connsiteX4" fmla="*/ 0 w 6902192"/>
                <a:gd name="connsiteY4" fmla="*/ 0 h 390612"/>
                <a:gd name="connsiteX0" fmla="*/ 0 w 6902192"/>
                <a:gd name="connsiteY0" fmla="*/ 0 h 390612"/>
                <a:gd name="connsiteX1" fmla="*/ 6902192 w 6902192"/>
                <a:gd name="connsiteY1" fmla="*/ 228694 h 390612"/>
                <a:gd name="connsiteX2" fmla="*/ 6825310 w 6902192"/>
                <a:gd name="connsiteY2" fmla="*/ 390612 h 390612"/>
                <a:gd name="connsiteX3" fmla="*/ 762927 w 6902192"/>
                <a:gd name="connsiteY3" fmla="*/ 200540 h 390612"/>
                <a:gd name="connsiteX4" fmla="*/ 0 w 6902192"/>
                <a:gd name="connsiteY4" fmla="*/ 0 h 390612"/>
                <a:gd name="connsiteX0" fmla="*/ 0 w 6902192"/>
                <a:gd name="connsiteY0" fmla="*/ 0 h 390612"/>
                <a:gd name="connsiteX1" fmla="*/ 6902192 w 6902192"/>
                <a:gd name="connsiteY1" fmla="*/ 228694 h 390612"/>
                <a:gd name="connsiteX2" fmla="*/ 6825310 w 6902192"/>
                <a:gd name="connsiteY2" fmla="*/ 390612 h 390612"/>
                <a:gd name="connsiteX3" fmla="*/ 762927 w 6902192"/>
                <a:gd name="connsiteY3" fmla="*/ 200540 h 390612"/>
                <a:gd name="connsiteX4" fmla="*/ 0 w 6902192"/>
                <a:gd name="connsiteY4" fmla="*/ 0 h 390612"/>
                <a:gd name="connsiteX0" fmla="*/ 0 w 6902192"/>
                <a:gd name="connsiteY0" fmla="*/ 0 h 390612"/>
                <a:gd name="connsiteX1" fmla="*/ 6902192 w 6902192"/>
                <a:gd name="connsiteY1" fmla="*/ 228694 h 390612"/>
                <a:gd name="connsiteX2" fmla="*/ 6825310 w 6902192"/>
                <a:gd name="connsiteY2" fmla="*/ 390612 h 390612"/>
                <a:gd name="connsiteX3" fmla="*/ 762927 w 6902192"/>
                <a:gd name="connsiteY3" fmla="*/ 200540 h 390612"/>
                <a:gd name="connsiteX4" fmla="*/ 0 w 6902192"/>
                <a:gd name="connsiteY4" fmla="*/ 0 h 390612"/>
                <a:gd name="connsiteX0" fmla="*/ 0 w 6953446"/>
                <a:gd name="connsiteY0" fmla="*/ 0 h 390612"/>
                <a:gd name="connsiteX1" fmla="*/ 6953446 w 6953446"/>
                <a:gd name="connsiteY1" fmla="*/ 228694 h 390612"/>
                <a:gd name="connsiteX2" fmla="*/ 6876564 w 6953446"/>
                <a:gd name="connsiteY2" fmla="*/ 390612 h 390612"/>
                <a:gd name="connsiteX3" fmla="*/ 814181 w 6953446"/>
                <a:gd name="connsiteY3" fmla="*/ 200540 h 390612"/>
                <a:gd name="connsiteX4" fmla="*/ 0 w 6953446"/>
                <a:gd name="connsiteY4" fmla="*/ 0 h 390612"/>
                <a:gd name="connsiteX0" fmla="*/ 0 w 6953446"/>
                <a:gd name="connsiteY0" fmla="*/ 0 h 376225"/>
                <a:gd name="connsiteX1" fmla="*/ 6953446 w 6953446"/>
                <a:gd name="connsiteY1" fmla="*/ 228694 h 376225"/>
                <a:gd name="connsiteX2" fmla="*/ 6902192 w 6953446"/>
                <a:gd name="connsiteY2" fmla="*/ 376225 h 376225"/>
                <a:gd name="connsiteX3" fmla="*/ 814181 w 6953446"/>
                <a:gd name="connsiteY3" fmla="*/ 200540 h 376225"/>
                <a:gd name="connsiteX4" fmla="*/ 0 w 6953446"/>
                <a:gd name="connsiteY4" fmla="*/ 0 h 376225"/>
                <a:gd name="connsiteX0" fmla="*/ 0 w 6953446"/>
                <a:gd name="connsiteY0" fmla="*/ 0 h 376225"/>
                <a:gd name="connsiteX1" fmla="*/ 6953446 w 6953446"/>
                <a:gd name="connsiteY1" fmla="*/ 228694 h 376225"/>
                <a:gd name="connsiteX2" fmla="*/ 6902192 w 6953446"/>
                <a:gd name="connsiteY2" fmla="*/ 376225 h 376225"/>
                <a:gd name="connsiteX3" fmla="*/ 814181 w 6953446"/>
                <a:gd name="connsiteY3" fmla="*/ 200540 h 376225"/>
                <a:gd name="connsiteX4" fmla="*/ 0 w 6953446"/>
                <a:gd name="connsiteY4" fmla="*/ 0 h 376225"/>
                <a:gd name="connsiteX0" fmla="*/ 0 w 6953446"/>
                <a:gd name="connsiteY0" fmla="*/ 0 h 333062"/>
                <a:gd name="connsiteX1" fmla="*/ 6953446 w 6953446"/>
                <a:gd name="connsiteY1" fmla="*/ 228694 h 333062"/>
                <a:gd name="connsiteX2" fmla="*/ 6889379 w 6953446"/>
                <a:gd name="connsiteY2" fmla="*/ 333062 h 333062"/>
                <a:gd name="connsiteX3" fmla="*/ 814181 w 6953446"/>
                <a:gd name="connsiteY3" fmla="*/ 200540 h 333062"/>
                <a:gd name="connsiteX4" fmla="*/ 0 w 6953446"/>
                <a:gd name="connsiteY4" fmla="*/ 0 h 333062"/>
                <a:gd name="connsiteX0" fmla="*/ 0 w 6953446"/>
                <a:gd name="connsiteY0" fmla="*/ 0 h 333062"/>
                <a:gd name="connsiteX1" fmla="*/ 6953446 w 6953446"/>
                <a:gd name="connsiteY1" fmla="*/ 228694 h 333062"/>
                <a:gd name="connsiteX2" fmla="*/ 6889379 w 6953446"/>
                <a:gd name="connsiteY2" fmla="*/ 333062 h 333062"/>
                <a:gd name="connsiteX3" fmla="*/ 814181 w 6953446"/>
                <a:gd name="connsiteY3" fmla="*/ 200540 h 333062"/>
                <a:gd name="connsiteX4" fmla="*/ 0 w 6953446"/>
                <a:gd name="connsiteY4" fmla="*/ 0 h 333062"/>
                <a:gd name="connsiteX0" fmla="*/ 0 w 6953446"/>
                <a:gd name="connsiteY0" fmla="*/ 0 h 341803"/>
                <a:gd name="connsiteX1" fmla="*/ 6953446 w 6953446"/>
                <a:gd name="connsiteY1" fmla="*/ 228694 h 341803"/>
                <a:gd name="connsiteX2" fmla="*/ 6889379 w 6953446"/>
                <a:gd name="connsiteY2" fmla="*/ 333062 h 341803"/>
                <a:gd name="connsiteX3" fmla="*/ 814181 w 6953446"/>
                <a:gd name="connsiteY3" fmla="*/ 200540 h 341803"/>
                <a:gd name="connsiteX4" fmla="*/ 0 w 6953446"/>
                <a:gd name="connsiteY4" fmla="*/ 0 h 341803"/>
                <a:gd name="connsiteX0" fmla="*/ 0 w 6953446"/>
                <a:gd name="connsiteY0" fmla="*/ 0 h 430788"/>
                <a:gd name="connsiteX1" fmla="*/ 6953446 w 6953446"/>
                <a:gd name="connsiteY1" fmla="*/ 228694 h 430788"/>
                <a:gd name="connsiteX2" fmla="*/ 6889379 w 6953446"/>
                <a:gd name="connsiteY2" fmla="*/ 333062 h 430788"/>
                <a:gd name="connsiteX3" fmla="*/ 814181 w 6953446"/>
                <a:gd name="connsiteY3" fmla="*/ 200540 h 430788"/>
                <a:gd name="connsiteX4" fmla="*/ 0 w 6953446"/>
                <a:gd name="connsiteY4" fmla="*/ 0 h 430788"/>
                <a:gd name="connsiteX0" fmla="*/ 0 w 6953446"/>
                <a:gd name="connsiteY0" fmla="*/ 0 h 360684"/>
                <a:gd name="connsiteX1" fmla="*/ 6953446 w 6953446"/>
                <a:gd name="connsiteY1" fmla="*/ 228694 h 360684"/>
                <a:gd name="connsiteX2" fmla="*/ 6889379 w 6953446"/>
                <a:gd name="connsiteY2" fmla="*/ 333062 h 360684"/>
                <a:gd name="connsiteX3" fmla="*/ 814181 w 6953446"/>
                <a:gd name="connsiteY3" fmla="*/ 200540 h 360684"/>
                <a:gd name="connsiteX4" fmla="*/ 0 w 6953446"/>
                <a:gd name="connsiteY4" fmla="*/ 0 h 360684"/>
                <a:gd name="connsiteX0" fmla="*/ 0 w 6953446"/>
                <a:gd name="connsiteY0" fmla="*/ 0 h 348052"/>
                <a:gd name="connsiteX1" fmla="*/ 6953446 w 6953446"/>
                <a:gd name="connsiteY1" fmla="*/ 228694 h 348052"/>
                <a:gd name="connsiteX2" fmla="*/ 6889379 w 6953446"/>
                <a:gd name="connsiteY2" fmla="*/ 333062 h 348052"/>
                <a:gd name="connsiteX3" fmla="*/ 814181 w 6953446"/>
                <a:gd name="connsiteY3" fmla="*/ 200540 h 348052"/>
                <a:gd name="connsiteX4" fmla="*/ 0 w 6953446"/>
                <a:gd name="connsiteY4" fmla="*/ 0 h 34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3446" h="348052">
                  <a:moveTo>
                    <a:pt x="0" y="0"/>
                  </a:moveTo>
                  <a:cubicBezTo>
                    <a:pt x="3496683" y="416739"/>
                    <a:pt x="4648443" y="186034"/>
                    <a:pt x="6953446" y="228694"/>
                  </a:cubicBezTo>
                  <a:lnTo>
                    <a:pt x="6889379" y="333062"/>
                  </a:lnTo>
                  <a:cubicBezTo>
                    <a:pt x="1981216" y="365623"/>
                    <a:pt x="2903316" y="355020"/>
                    <a:pt x="814181" y="200540"/>
                  </a:cubicBezTo>
                  <a:cubicBezTo>
                    <a:pt x="-46872" y="126372"/>
                    <a:pt x="198783" y="47663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8" name="מחבר ישר 7"/>
          <p:cNvCxnSpPr/>
          <p:nvPr/>
        </p:nvCxnSpPr>
        <p:spPr>
          <a:xfrm>
            <a:off x="4546263" y="4558746"/>
            <a:ext cx="1389072" cy="0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7017110" y="987406"/>
            <a:ext cx="460734" cy="31298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משולש ישר-זווית 133"/>
          <p:cNvSpPr/>
          <p:nvPr/>
        </p:nvSpPr>
        <p:spPr>
          <a:xfrm rot="9579107" flipH="1" flipV="1">
            <a:off x="7643723" y="3829009"/>
            <a:ext cx="447624" cy="358464"/>
          </a:xfrm>
          <a:custGeom>
            <a:avLst/>
            <a:gdLst>
              <a:gd name="connsiteX0" fmla="*/ 0 w 680619"/>
              <a:gd name="connsiteY0" fmla="*/ 329474 h 329474"/>
              <a:gd name="connsiteX1" fmla="*/ 0 w 680619"/>
              <a:gd name="connsiteY1" fmla="*/ 0 h 329474"/>
              <a:gd name="connsiteX2" fmla="*/ 680619 w 680619"/>
              <a:gd name="connsiteY2" fmla="*/ 329474 h 329474"/>
              <a:gd name="connsiteX3" fmla="*/ 0 w 680619"/>
              <a:gd name="connsiteY3" fmla="*/ 329474 h 329474"/>
              <a:gd name="connsiteX0" fmla="*/ 119270 w 799889"/>
              <a:gd name="connsiteY0" fmla="*/ 408987 h 408987"/>
              <a:gd name="connsiteX1" fmla="*/ 0 w 799889"/>
              <a:gd name="connsiteY1" fmla="*/ 0 h 408987"/>
              <a:gd name="connsiteX2" fmla="*/ 799889 w 799889"/>
              <a:gd name="connsiteY2" fmla="*/ 408987 h 408987"/>
              <a:gd name="connsiteX3" fmla="*/ 119270 w 799889"/>
              <a:gd name="connsiteY3" fmla="*/ 408987 h 408987"/>
              <a:gd name="connsiteX0" fmla="*/ 212035 w 892654"/>
              <a:gd name="connsiteY0" fmla="*/ 422239 h 422239"/>
              <a:gd name="connsiteX1" fmla="*/ 0 w 892654"/>
              <a:gd name="connsiteY1" fmla="*/ 0 h 422239"/>
              <a:gd name="connsiteX2" fmla="*/ 892654 w 892654"/>
              <a:gd name="connsiteY2" fmla="*/ 422239 h 422239"/>
              <a:gd name="connsiteX3" fmla="*/ 212035 w 892654"/>
              <a:gd name="connsiteY3" fmla="*/ 422239 h 42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2654" h="422239">
                <a:moveTo>
                  <a:pt x="212035" y="422239"/>
                </a:moveTo>
                <a:lnTo>
                  <a:pt x="0" y="0"/>
                </a:lnTo>
                <a:lnTo>
                  <a:pt x="892654" y="422239"/>
                </a:lnTo>
                <a:lnTo>
                  <a:pt x="212035" y="42223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5" name="משולש ישר-זווית 133"/>
          <p:cNvSpPr/>
          <p:nvPr/>
        </p:nvSpPr>
        <p:spPr>
          <a:xfrm rot="11594860" flipH="1">
            <a:off x="7700027" y="4994581"/>
            <a:ext cx="446614" cy="331240"/>
          </a:xfrm>
          <a:custGeom>
            <a:avLst/>
            <a:gdLst>
              <a:gd name="connsiteX0" fmla="*/ 0 w 680619"/>
              <a:gd name="connsiteY0" fmla="*/ 329474 h 329474"/>
              <a:gd name="connsiteX1" fmla="*/ 0 w 680619"/>
              <a:gd name="connsiteY1" fmla="*/ 0 h 329474"/>
              <a:gd name="connsiteX2" fmla="*/ 680619 w 680619"/>
              <a:gd name="connsiteY2" fmla="*/ 329474 h 329474"/>
              <a:gd name="connsiteX3" fmla="*/ 0 w 680619"/>
              <a:gd name="connsiteY3" fmla="*/ 329474 h 329474"/>
              <a:gd name="connsiteX0" fmla="*/ 119270 w 799889"/>
              <a:gd name="connsiteY0" fmla="*/ 408987 h 408987"/>
              <a:gd name="connsiteX1" fmla="*/ 0 w 799889"/>
              <a:gd name="connsiteY1" fmla="*/ 0 h 408987"/>
              <a:gd name="connsiteX2" fmla="*/ 799889 w 799889"/>
              <a:gd name="connsiteY2" fmla="*/ 408987 h 408987"/>
              <a:gd name="connsiteX3" fmla="*/ 119270 w 799889"/>
              <a:gd name="connsiteY3" fmla="*/ 408987 h 408987"/>
              <a:gd name="connsiteX0" fmla="*/ 212035 w 892654"/>
              <a:gd name="connsiteY0" fmla="*/ 422239 h 422239"/>
              <a:gd name="connsiteX1" fmla="*/ 0 w 892654"/>
              <a:gd name="connsiteY1" fmla="*/ 0 h 422239"/>
              <a:gd name="connsiteX2" fmla="*/ 892654 w 892654"/>
              <a:gd name="connsiteY2" fmla="*/ 422239 h 422239"/>
              <a:gd name="connsiteX3" fmla="*/ 212035 w 892654"/>
              <a:gd name="connsiteY3" fmla="*/ 422239 h 42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2654" h="422239">
                <a:moveTo>
                  <a:pt x="212035" y="422239"/>
                </a:moveTo>
                <a:lnTo>
                  <a:pt x="0" y="0"/>
                </a:lnTo>
                <a:lnTo>
                  <a:pt x="892654" y="422239"/>
                </a:lnTo>
                <a:lnTo>
                  <a:pt x="212035" y="42223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/>
          <p:cNvSpPr/>
          <p:nvPr/>
        </p:nvSpPr>
        <p:spPr>
          <a:xfrm>
            <a:off x="1962130" y="4558222"/>
            <a:ext cx="117987" cy="13774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TextBox 18"/>
          <p:cNvSpPr txBox="1"/>
          <p:nvPr/>
        </p:nvSpPr>
        <p:spPr>
          <a:xfrm>
            <a:off x="10567409" y="1312161"/>
            <a:ext cx="12018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err="1"/>
              <a:t>לַזְבֶּזֶת</a:t>
            </a:r>
            <a:endParaRPr lang="he-IL" sz="2800" b="1" dirty="0"/>
          </a:p>
        </p:txBody>
      </p:sp>
      <p:cxnSp>
        <p:nvCxnSpPr>
          <p:cNvPr id="21" name="מחבר חץ ישר 20"/>
          <p:cNvCxnSpPr/>
          <p:nvPr/>
        </p:nvCxnSpPr>
        <p:spPr>
          <a:xfrm flipH="1" flipV="1">
            <a:off x="8018440" y="1456264"/>
            <a:ext cx="459361" cy="4507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94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16967 0.83403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4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02474 0.3173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-0.65052 0.82199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26" y="4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7" grpId="2"/>
      <p:bldP spid="68" grpId="0"/>
      <p:bldP spid="68" grpId="1"/>
      <p:bldP spid="97" grpId="0"/>
      <p:bldP spid="97" grpId="1"/>
      <p:bldP spid="98" grpId="0"/>
      <p:bldP spid="98" grpId="1"/>
      <p:bldP spid="99" grpId="0"/>
      <p:bldP spid="99" grpId="1"/>
      <p:bldP spid="101" grpId="0"/>
      <p:bldP spid="101" grpId="1"/>
      <p:bldP spid="101" grpId="2"/>
      <p:bldP spid="102" grpId="0"/>
      <p:bldP spid="102" grpId="1"/>
      <p:bldP spid="102" grpId="2"/>
      <p:bldP spid="116" grpId="0"/>
      <p:bldP spid="116" grpId="1"/>
      <p:bldP spid="119" grpId="0"/>
      <p:bldP spid="121" grpId="0"/>
      <p:bldP spid="123" grpId="0"/>
      <p:bldP spid="124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קבוצה 58"/>
          <p:cNvGrpSpPr/>
          <p:nvPr/>
        </p:nvGrpSpPr>
        <p:grpSpPr>
          <a:xfrm>
            <a:off x="3043476" y="1161416"/>
            <a:ext cx="3362850" cy="3882531"/>
            <a:chOff x="6294431" y="449587"/>
            <a:chExt cx="2001782" cy="2373126"/>
          </a:xfrm>
        </p:grpSpPr>
        <p:sp>
          <p:nvSpPr>
            <p:cNvPr id="55" name="חיסור 54"/>
            <p:cNvSpPr/>
            <p:nvPr/>
          </p:nvSpPr>
          <p:spPr>
            <a:xfrm>
              <a:off x="6294431" y="449587"/>
              <a:ext cx="2001782" cy="362573"/>
            </a:xfrm>
            <a:prstGeom prst="mathMinus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58" name="קבוצה 57"/>
            <p:cNvGrpSpPr/>
            <p:nvPr/>
          </p:nvGrpSpPr>
          <p:grpSpPr>
            <a:xfrm>
              <a:off x="6414462" y="556590"/>
              <a:ext cx="953747" cy="2266123"/>
              <a:chOff x="6414462" y="556590"/>
              <a:chExt cx="953747" cy="2266123"/>
            </a:xfrm>
          </p:grpSpPr>
          <p:sp>
            <p:nvSpPr>
              <p:cNvPr id="52" name="מלבן 51"/>
              <p:cNvSpPr/>
              <p:nvPr/>
            </p:nvSpPr>
            <p:spPr>
              <a:xfrm>
                <a:off x="6480313" y="556590"/>
                <a:ext cx="742122" cy="808383"/>
              </a:xfrm>
              <a:custGeom>
                <a:avLst/>
                <a:gdLst>
                  <a:gd name="connsiteX0" fmla="*/ 0 w 742122"/>
                  <a:gd name="connsiteY0" fmla="*/ 0 h 808383"/>
                  <a:gd name="connsiteX1" fmla="*/ 742122 w 742122"/>
                  <a:gd name="connsiteY1" fmla="*/ 0 h 808383"/>
                  <a:gd name="connsiteX2" fmla="*/ 742122 w 742122"/>
                  <a:gd name="connsiteY2" fmla="*/ 808383 h 808383"/>
                  <a:gd name="connsiteX3" fmla="*/ 0 w 742122"/>
                  <a:gd name="connsiteY3" fmla="*/ 808383 h 808383"/>
                  <a:gd name="connsiteX4" fmla="*/ 0 w 742122"/>
                  <a:gd name="connsiteY4" fmla="*/ 0 h 808383"/>
                  <a:gd name="connsiteX0" fmla="*/ 0 w 742122"/>
                  <a:gd name="connsiteY0" fmla="*/ 0 h 808383"/>
                  <a:gd name="connsiteX1" fmla="*/ 742122 w 742122"/>
                  <a:gd name="connsiteY1" fmla="*/ 0 h 808383"/>
                  <a:gd name="connsiteX2" fmla="*/ 742122 w 742122"/>
                  <a:gd name="connsiteY2" fmla="*/ 808383 h 808383"/>
                  <a:gd name="connsiteX3" fmla="*/ 119270 w 742122"/>
                  <a:gd name="connsiteY3" fmla="*/ 795131 h 808383"/>
                  <a:gd name="connsiteX4" fmla="*/ 0 w 742122"/>
                  <a:gd name="connsiteY4" fmla="*/ 0 h 808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122" h="808383">
                    <a:moveTo>
                      <a:pt x="0" y="0"/>
                    </a:moveTo>
                    <a:lnTo>
                      <a:pt x="742122" y="0"/>
                    </a:lnTo>
                    <a:lnTo>
                      <a:pt x="742122" y="808383"/>
                    </a:lnTo>
                    <a:lnTo>
                      <a:pt x="119270" y="79513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4" name="מלבן מעוגל 53"/>
              <p:cNvSpPr/>
              <p:nvPr/>
            </p:nvSpPr>
            <p:spPr>
              <a:xfrm>
                <a:off x="6414462" y="960782"/>
                <a:ext cx="807973" cy="1861931"/>
              </a:xfrm>
              <a:custGeom>
                <a:avLst/>
                <a:gdLst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119136 w 714799"/>
                  <a:gd name="connsiteY6" fmla="*/ 1603513 h 1603513"/>
                  <a:gd name="connsiteX7" fmla="*/ 0 w 714799"/>
                  <a:gd name="connsiteY7" fmla="*/ 1484377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119136 w 714799"/>
                  <a:gd name="connsiteY6" fmla="*/ 1603513 h 1603513"/>
                  <a:gd name="connsiteX7" fmla="*/ 66261 w 714799"/>
                  <a:gd name="connsiteY7" fmla="*/ 1471125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278162 w 714799"/>
                  <a:gd name="connsiteY6" fmla="*/ 1603513 h 1603513"/>
                  <a:gd name="connsiteX7" fmla="*/ 66261 w 714799"/>
                  <a:gd name="connsiteY7" fmla="*/ 1471125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278162 w 714799"/>
                  <a:gd name="connsiteY6" fmla="*/ 1603513 h 1603513"/>
                  <a:gd name="connsiteX7" fmla="*/ 172278 w 714799"/>
                  <a:gd name="connsiteY7" fmla="*/ 1457873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450440 w 714799"/>
                  <a:gd name="connsiteY6" fmla="*/ 1550504 h 1603513"/>
                  <a:gd name="connsiteX7" fmla="*/ 172278 w 714799"/>
                  <a:gd name="connsiteY7" fmla="*/ 1457873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450440 w 714799"/>
                  <a:gd name="connsiteY6" fmla="*/ 1550504 h 1603513"/>
                  <a:gd name="connsiteX7" fmla="*/ 225286 w 714799"/>
                  <a:gd name="connsiteY7" fmla="*/ 1457873 h 1603513"/>
                  <a:gd name="connsiteX8" fmla="*/ 0 w 714799"/>
                  <a:gd name="connsiteY8" fmla="*/ 119136 h 1603513"/>
                  <a:gd name="connsiteX0" fmla="*/ 0 w 714799"/>
                  <a:gd name="connsiteY0" fmla="*/ 119136 h 1603513"/>
                  <a:gd name="connsiteX1" fmla="*/ 119136 w 714799"/>
                  <a:gd name="connsiteY1" fmla="*/ 0 h 1603513"/>
                  <a:gd name="connsiteX2" fmla="*/ 595663 w 714799"/>
                  <a:gd name="connsiteY2" fmla="*/ 0 h 1603513"/>
                  <a:gd name="connsiteX3" fmla="*/ 714799 w 714799"/>
                  <a:gd name="connsiteY3" fmla="*/ 119136 h 1603513"/>
                  <a:gd name="connsiteX4" fmla="*/ 714799 w 714799"/>
                  <a:gd name="connsiteY4" fmla="*/ 1484377 h 1603513"/>
                  <a:gd name="connsiteX5" fmla="*/ 595663 w 714799"/>
                  <a:gd name="connsiteY5" fmla="*/ 1603513 h 1603513"/>
                  <a:gd name="connsiteX6" fmla="*/ 450440 w 714799"/>
                  <a:gd name="connsiteY6" fmla="*/ 1550504 h 1603513"/>
                  <a:gd name="connsiteX7" fmla="*/ 225286 w 714799"/>
                  <a:gd name="connsiteY7" fmla="*/ 1457873 h 1603513"/>
                  <a:gd name="connsiteX8" fmla="*/ 0 w 714799"/>
                  <a:gd name="connsiteY8" fmla="*/ 119136 h 1603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4799" h="1603513">
                    <a:moveTo>
                      <a:pt x="0" y="119136"/>
                    </a:moveTo>
                    <a:cubicBezTo>
                      <a:pt x="0" y="53339"/>
                      <a:pt x="53339" y="0"/>
                      <a:pt x="119136" y="0"/>
                    </a:cubicBezTo>
                    <a:lnTo>
                      <a:pt x="595663" y="0"/>
                    </a:lnTo>
                    <a:cubicBezTo>
                      <a:pt x="661460" y="0"/>
                      <a:pt x="714799" y="53339"/>
                      <a:pt x="714799" y="119136"/>
                    </a:cubicBezTo>
                    <a:lnTo>
                      <a:pt x="714799" y="1484377"/>
                    </a:lnTo>
                    <a:cubicBezTo>
                      <a:pt x="714799" y="1550174"/>
                      <a:pt x="661460" y="1603513"/>
                      <a:pt x="595663" y="1603513"/>
                    </a:cubicBezTo>
                    <a:lnTo>
                      <a:pt x="450440" y="1550504"/>
                    </a:lnTo>
                    <a:cubicBezTo>
                      <a:pt x="384643" y="1550504"/>
                      <a:pt x="225286" y="1523670"/>
                      <a:pt x="225286" y="1457873"/>
                    </a:cubicBezTo>
                    <a:cubicBezTo>
                      <a:pt x="132521" y="1002793"/>
                      <a:pt x="0" y="574216"/>
                      <a:pt x="0" y="119136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דיסק מגנטי 55"/>
              <p:cNvSpPr/>
              <p:nvPr/>
            </p:nvSpPr>
            <p:spPr>
              <a:xfrm>
                <a:off x="7222435" y="1026110"/>
                <a:ext cx="145774" cy="155249"/>
              </a:xfrm>
              <a:prstGeom prst="flowChartMagneticDisk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7" name="תרשים זרימה: דיסק מגנטי 56"/>
              <p:cNvSpPr/>
              <p:nvPr/>
            </p:nvSpPr>
            <p:spPr>
              <a:xfrm>
                <a:off x="7222435" y="1420052"/>
                <a:ext cx="145774" cy="145774"/>
              </a:xfrm>
              <a:prstGeom prst="flowChartMagneticDisk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114" name="קבוצה 113"/>
          <p:cNvGrpSpPr/>
          <p:nvPr/>
        </p:nvGrpSpPr>
        <p:grpSpPr>
          <a:xfrm>
            <a:off x="7230598" y="-190308"/>
            <a:ext cx="4961402" cy="7238616"/>
            <a:chOff x="7049727" y="-206477"/>
            <a:chExt cx="3008673" cy="5446685"/>
          </a:xfrm>
        </p:grpSpPr>
        <p:sp>
          <p:nvSpPr>
            <p:cNvPr id="107" name="קשת מלאה 106"/>
            <p:cNvSpPr/>
            <p:nvPr/>
          </p:nvSpPr>
          <p:spPr>
            <a:xfrm rot="10800000" flipH="1">
              <a:off x="7049727" y="-206477"/>
              <a:ext cx="1238867" cy="2821789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  <p:sp>
          <p:nvSpPr>
            <p:cNvPr id="108" name="חיסור 107"/>
            <p:cNvSpPr/>
            <p:nvPr/>
          </p:nvSpPr>
          <p:spPr>
            <a:xfrm>
              <a:off x="7536426" y="811333"/>
              <a:ext cx="285747" cy="4428875"/>
            </a:xfrm>
            <a:prstGeom prst="mathMinus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תרשים זרימה: דיסק מגנטי 108"/>
            <p:cNvSpPr/>
            <p:nvPr/>
          </p:nvSpPr>
          <p:spPr>
            <a:xfrm rot="5185038">
              <a:off x="7975917" y="2237620"/>
              <a:ext cx="168012" cy="222358"/>
            </a:xfrm>
            <a:prstGeom prst="flowChartMagneticDisk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cxnSp>
          <p:nvCxnSpPr>
            <p:cNvPr id="112" name="מחבר מעוקל 111"/>
            <p:cNvCxnSpPr>
              <a:stCxn id="109" idx="0"/>
            </p:cNvCxnSpPr>
            <p:nvPr/>
          </p:nvCxnSpPr>
          <p:spPr>
            <a:xfrm>
              <a:off x="8096911" y="2346483"/>
              <a:ext cx="1120831" cy="679287"/>
            </a:xfrm>
            <a:prstGeom prst="curved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אליפסה 112"/>
            <p:cNvSpPr/>
            <p:nvPr/>
          </p:nvSpPr>
          <p:spPr>
            <a:xfrm>
              <a:off x="9217742" y="2820541"/>
              <a:ext cx="840658" cy="4104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0" name="קבוצה 119"/>
          <p:cNvGrpSpPr/>
          <p:nvPr/>
        </p:nvGrpSpPr>
        <p:grpSpPr>
          <a:xfrm>
            <a:off x="2444469" y="5949929"/>
            <a:ext cx="7230037" cy="438940"/>
            <a:chOff x="4724900" y="5534068"/>
            <a:chExt cx="7230037" cy="438940"/>
          </a:xfrm>
        </p:grpSpPr>
        <p:sp>
          <p:nvSpPr>
            <p:cNvPr id="115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תרשים זרימה: תהליך חלופי 118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717468" y="182880"/>
            <a:ext cx="110479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מלגז</a:t>
            </a:r>
            <a:endParaRPr lang="he-IL" sz="3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965817" y="182880"/>
            <a:ext cx="96212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הגה</a:t>
            </a:r>
            <a:endParaRPr lang="he-IL" sz="3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624413" y="4754880"/>
            <a:ext cx="122020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משוט</a:t>
            </a:r>
            <a:endParaRPr lang="he-IL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708628" y="2331720"/>
            <a:ext cx="2483372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חבל אבטחה</a:t>
            </a:r>
            <a:endParaRPr lang="he-IL" sz="3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560033" y="563880"/>
            <a:ext cx="140294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קרניים</a:t>
            </a:r>
            <a:endParaRPr lang="he-IL" sz="3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521001" y="3566160"/>
            <a:ext cx="9941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זרוע</a:t>
            </a:r>
            <a:endParaRPr lang="he-IL" sz="3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04398" y="0"/>
            <a:ext cx="100219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ידית</a:t>
            </a:r>
            <a:endParaRPr lang="he-IL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516039" y="1325880"/>
            <a:ext cx="102463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ראש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41578" y="2956560"/>
            <a:ext cx="82426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לוח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88560" y="4480560"/>
            <a:ext cx="96372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להב</a:t>
            </a:r>
            <a:endParaRPr lang="he-IL" sz="3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0263746" y="5016610"/>
            <a:ext cx="100219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ידית</a:t>
            </a:r>
            <a:endParaRPr lang="he-IL" sz="3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788249" y="2255520"/>
            <a:ext cx="78739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ציר</a:t>
            </a:r>
            <a:endParaRPr lang="he-IL" sz="3600" b="1" dirty="0"/>
          </a:p>
        </p:txBody>
      </p:sp>
      <p:cxnSp>
        <p:nvCxnSpPr>
          <p:cNvPr id="33" name="מחבר חץ ישר 32"/>
          <p:cNvCxnSpPr>
            <a:stCxn id="25" idx="2"/>
          </p:cNvCxnSpPr>
          <p:nvPr/>
        </p:nvCxnSpPr>
        <p:spPr>
          <a:xfrm rot="16200000" flipH="1">
            <a:off x="4773071" y="578757"/>
            <a:ext cx="605999" cy="74114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חץ ישר 37"/>
          <p:cNvCxnSpPr/>
          <p:nvPr/>
        </p:nvCxnSpPr>
        <p:spPr>
          <a:xfrm rot="10800000">
            <a:off x="4929809" y="2345635"/>
            <a:ext cx="848142" cy="3313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/>
          <p:cNvCxnSpPr/>
          <p:nvPr/>
        </p:nvCxnSpPr>
        <p:spPr>
          <a:xfrm rot="10800000" flipV="1">
            <a:off x="4969568" y="2710072"/>
            <a:ext cx="821632" cy="25179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חץ ישר 42"/>
          <p:cNvCxnSpPr/>
          <p:nvPr/>
        </p:nvCxnSpPr>
        <p:spPr>
          <a:xfrm rot="16200000" flipH="1">
            <a:off x="2107097" y="5208102"/>
            <a:ext cx="735497" cy="53671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rot="10800000" flipV="1">
            <a:off x="9183758" y="5506281"/>
            <a:ext cx="993912" cy="45719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מחבר חץ ישר 59"/>
          <p:cNvCxnSpPr/>
          <p:nvPr/>
        </p:nvCxnSpPr>
        <p:spPr>
          <a:xfrm rot="5400000">
            <a:off x="6387550" y="4929812"/>
            <a:ext cx="1762541" cy="34455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rot="5400000">
            <a:off x="7467601" y="1212577"/>
            <a:ext cx="483707" cy="31142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מחבר חץ ישר 63"/>
          <p:cNvCxnSpPr/>
          <p:nvPr/>
        </p:nvCxnSpPr>
        <p:spPr>
          <a:xfrm rot="16200000" flipH="1">
            <a:off x="8494643" y="1060172"/>
            <a:ext cx="728873" cy="68911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חץ ישר 40"/>
          <p:cNvCxnSpPr/>
          <p:nvPr/>
        </p:nvCxnSpPr>
        <p:spPr>
          <a:xfrm flipH="1">
            <a:off x="10352675" y="3082759"/>
            <a:ext cx="469583" cy="78906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>
            <a:stCxn id="24" idx="3"/>
          </p:cNvCxnSpPr>
          <p:nvPr/>
        </p:nvCxnSpPr>
        <p:spPr>
          <a:xfrm flipV="1">
            <a:off x="7515184" y="3871828"/>
            <a:ext cx="517997" cy="1749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528154" y="3557302"/>
            <a:ext cx="99418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/>
              <a:t>זרוע</a:t>
            </a:r>
            <a:endParaRPr lang="he-IL" sz="3600" b="1" dirty="0"/>
          </a:p>
        </p:txBody>
      </p:sp>
    </p:spTree>
    <p:extLst>
      <p:ext uri="{BB962C8B-B14F-4D97-AF65-F5344CB8AC3E}">
        <p14:creationId xmlns:p14="http://schemas.microsoft.com/office/powerpoint/2010/main" val="290898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0" grpId="1"/>
      <p:bldP spid="21" grpId="0"/>
      <p:bldP spid="21" grpId="1"/>
      <p:bldP spid="22" grpId="0"/>
      <p:bldP spid="23" grpId="0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1" grpId="0"/>
      <p:bldP spid="31" grpId="1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517087" y="3792084"/>
            <a:ext cx="2236574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משוטים שים</a:t>
            </a:r>
          </a:p>
          <a:p>
            <a:endParaRPr lang="he-IL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69402" y="2310341"/>
            <a:ext cx="182139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פרוש שוט</a:t>
            </a:r>
          </a:p>
          <a:p>
            <a:endParaRPr lang="he-IL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646168" y="5453366"/>
            <a:ext cx="223817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קדימה חתור</a:t>
            </a:r>
          </a:p>
          <a:p>
            <a:endParaRPr lang="he-IL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4937" y="5869763"/>
            <a:ext cx="2225353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אחורה חתור</a:t>
            </a:r>
          </a:p>
          <a:p>
            <a:endParaRPr lang="he-IL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17775" y="2821638"/>
            <a:ext cx="213558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מלגזים שים</a:t>
            </a:r>
          </a:p>
          <a:p>
            <a:endParaRPr lang="he-IL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1457" y="2964169"/>
            <a:ext cx="1601785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rgbClr val="7030A0"/>
                </a:solidFill>
              </a:rPr>
              <a:t>יבש שוט</a:t>
            </a:r>
          </a:p>
          <a:p>
            <a:endParaRPr lang="he-IL" sz="32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658" y="1825729"/>
            <a:ext cx="2289473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חסל משוטים</a:t>
            </a:r>
          </a:p>
          <a:p>
            <a:endParaRPr lang="he-IL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980" y="1027906"/>
            <a:ext cx="2188484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חסל מלגזים</a:t>
            </a:r>
          </a:p>
          <a:p>
            <a:endParaRPr lang="he-IL" sz="3200" b="1" dirty="0"/>
          </a:p>
        </p:txBody>
      </p:sp>
      <p:grpSp>
        <p:nvGrpSpPr>
          <p:cNvPr id="13" name="קבוצה 12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6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מלבן 18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תרשים זרימה: תהליך 22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5" name="קבוצה 24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0" name="חיסור 49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אליפסה 50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6" name="קבוצה 25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8" name="חיסור 47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9" name="אליפסה 48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6" name="חיסור 45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7" name="אליפסה 46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4" name="חיסור 43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5" name="אליפסה 44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2" name="חיסור 41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3" name="אליפסה 42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0" name="חיסור 39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1" name="אליפסה 40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8" name="חיסור 37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9" name="אליפסה 38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6" name="חיסור 35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" name="אליפסה 36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4" name="חיסור 33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אליפסה 34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64" name="קבוצה 63"/>
          <p:cNvGrpSpPr/>
          <p:nvPr/>
        </p:nvGrpSpPr>
        <p:grpSpPr>
          <a:xfrm>
            <a:off x="2794623" y="3961455"/>
            <a:ext cx="3772699" cy="191891"/>
            <a:chOff x="4724900" y="5534068"/>
            <a:chExt cx="7230037" cy="438940"/>
          </a:xfrm>
        </p:grpSpPr>
        <p:sp>
          <p:nvSpPr>
            <p:cNvPr id="65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תרשים זרימה: תהליך חלופי 66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קבוצה 67"/>
          <p:cNvGrpSpPr/>
          <p:nvPr/>
        </p:nvGrpSpPr>
        <p:grpSpPr>
          <a:xfrm>
            <a:off x="3643963" y="4943844"/>
            <a:ext cx="3254974" cy="168123"/>
            <a:chOff x="4724900" y="5534068"/>
            <a:chExt cx="7230037" cy="438940"/>
          </a:xfrm>
        </p:grpSpPr>
        <p:sp>
          <p:nvSpPr>
            <p:cNvPr id="69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תרשים זרימה: תהליך חלופי 70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קבוצה 71"/>
          <p:cNvGrpSpPr/>
          <p:nvPr/>
        </p:nvGrpSpPr>
        <p:grpSpPr>
          <a:xfrm>
            <a:off x="3601390" y="4075400"/>
            <a:ext cx="3279720" cy="181611"/>
            <a:chOff x="4724900" y="5534068"/>
            <a:chExt cx="7230037" cy="438940"/>
          </a:xfrm>
        </p:grpSpPr>
        <p:sp>
          <p:nvSpPr>
            <p:cNvPr id="73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תרשים זרימה: תהליך חלופי 74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קבוצה 75"/>
          <p:cNvGrpSpPr/>
          <p:nvPr/>
        </p:nvGrpSpPr>
        <p:grpSpPr>
          <a:xfrm>
            <a:off x="3042111" y="5081384"/>
            <a:ext cx="3171429" cy="148456"/>
            <a:chOff x="4724900" y="5534068"/>
            <a:chExt cx="7230037" cy="438940"/>
          </a:xfrm>
        </p:grpSpPr>
        <p:sp>
          <p:nvSpPr>
            <p:cNvPr id="77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תרשים זרימה: תהליך חלופי 78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4113372" y="4202753"/>
            <a:ext cx="2931371" cy="143610"/>
            <a:chOff x="4724900" y="5534072"/>
            <a:chExt cx="7230037" cy="438940"/>
          </a:xfrm>
        </p:grpSpPr>
        <p:sp>
          <p:nvSpPr>
            <p:cNvPr id="85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6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7" name="תרשים זרימה: תהליך חלופי 86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4072109" y="4828301"/>
            <a:ext cx="2938375" cy="181332"/>
            <a:chOff x="4724900" y="5534068"/>
            <a:chExt cx="7230037" cy="438940"/>
          </a:xfrm>
        </p:grpSpPr>
        <p:sp>
          <p:nvSpPr>
            <p:cNvPr id="89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0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1" name="תרשים זרימה: תהליך חלופי 90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קבוצה 59"/>
          <p:cNvGrpSpPr/>
          <p:nvPr/>
        </p:nvGrpSpPr>
        <p:grpSpPr>
          <a:xfrm>
            <a:off x="3500342" y="5114873"/>
            <a:ext cx="3349331" cy="146420"/>
            <a:chOff x="4724900" y="5534068"/>
            <a:chExt cx="7230037" cy="438940"/>
          </a:xfrm>
        </p:grpSpPr>
        <p:sp>
          <p:nvSpPr>
            <p:cNvPr id="61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2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תרשים זרימה: תהליך חלופי 62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קבוצה 79"/>
          <p:cNvGrpSpPr/>
          <p:nvPr/>
        </p:nvGrpSpPr>
        <p:grpSpPr>
          <a:xfrm>
            <a:off x="3264873" y="3947315"/>
            <a:ext cx="3626592" cy="186722"/>
            <a:chOff x="4724900" y="5534068"/>
            <a:chExt cx="7230037" cy="438940"/>
          </a:xfrm>
        </p:grpSpPr>
        <p:sp>
          <p:nvSpPr>
            <p:cNvPr id="81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תרשים זרימה: תהליך חלופי 82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93376" y="1825729"/>
            <a:ext cx="233429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rgbClr val="FF0000"/>
                </a:solidFill>
              </a:rPr>
              <a:t>ד ו פ ן  ש ו ט</a:t>
            </a:r>
            <a:endParaRPr lang="he-IL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17087" y="1108121"/>
            <a:ext cx="15504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800" b="1" dirty="0" smtClean="0"/>
              <a:t>שפה שוט</a:t>
            </a: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183657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8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300"/>
                            </p:stCondLst>
                            <p:childTnLst>
                              <p:par>
                                <p:cTn id="8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0"/>
      <p:bldP spid="7" grpId="0"/>
      <p:bldP spid="8" grpId="0"/>
      <p:bldP spid="9" grpId="0"/>
      <p:bldP spid="9" grpId="1"/>
      <p:bldP spid="10" grpId="0"/>
      <p:bldP spid="11" grpId="0"/>
      <p:bldP spid="3" grpId="0"/>
      <p:bldP spid="3" grpId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7806208" y="365125"/>
            <a:ext cx="3547592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259757" y="1386472"/>
            <a:ext cx="2558777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מלגזים</a:t>
            </a:r>
            <a:r>
              <a:rPr lang="he-IL" sz="2800" b="1" dirty="0" smtClean="0"/>
              <a:t> שים</a:t>
            </a:r>
          </a:p>
          <a:p>
            <a:endParaRPr lang="he-IL" sz="2800" b="1" dirty="0"/>
          </a:p>
        </p:txBody>
      </p:sp>
      <p:grpSp>
        <p:nvGrpSpPr>
          <p:cNvPr id="14" name="קבוצה 13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53" name="קבוצה 52"/>
          <p:cNvGrpSpPr/>
          <p:nvPr/>
        </p:nvGrpSpPr>
        <p:grpSpPr>
          <a:xfrm>
            <a:off x="2794623" y="3961455"/>
            <a:ext cx="3772699" cy="191891"/>
            <a:chOff x="4724900" y="5534068"/>
            <a:chExt cx="7230037" cy="438940"/>
          </a:xfrm>
        </p:grpSpPr>
        <p:sp>
          <p:nvSpPr>
            <p:cNvPr id="5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קבוצה 56"/>
          <p:cNvGrpSpPr/>
          <p:nvPr/>
        </p:nvGrpSpPr>
        <p:grpSpPr>
          <a:xfrm>
            <a:off x="3643963" y="4943844"/>
            <a:ext cx="3254974" cy="168123"/>
            <a:chOff x="4724900" y="5534068"/>
            <a:chExt cx="7230037" cy="438940"/>
          </a:xfrm>
        </p:grpSpPr>
        <p:sp>
          <p:nvSpPr>
            <p:cNvPr id="58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תרשים זרימה: תהליך חלופי 5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קבוצה 60"/>
          <p:cNvGrpSpPr/>
          <p:nvPr/>
        </p:nvGrpSpPr>
        <p:grpSpPr>
          <a:xfrm>
            <a:off x="3601390" y="4075400"/>
            <a:ext cx="3279720" cy="181611"/>
            <a:chOff x="4724900" y="5534068"/>
            <a:chExt cx="7230037" cy="438940"/>
          </a:xfrm>
        </p:grpSpPr>
        <p:sp>
          <p:nvSpPr>
            <p:cNvPr id="6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4" name="תרשים זרימה: תהליך חלופי 6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קבוצה 64"/>
          <p:cNvGrpSpPr/>
          <p:nvPr/>
        </p:nvGrpSpPr>
        <p:grpSpPr>
          <a:xfrm>
            <a:off x="3042111" y="5081384"/>
            <a:ext cx="3171429" cy="148456"/>
            <a:chOff x="4724900" y="5534068"/>
            <a:chExt cx="7230037" cy="438940"/>
          </a:xfrm>
        </p:grpSpPr>
        <p:sp>
          <p:nvSpPr>
            <p:cNvPr id="66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תרשים זרימה: תהליך חלופי 67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4113372" y="4202753"/>
            <a:ext cx="2931371" cy="143610"/>
            <a:chOff x="4724900" y="5534072"/>
            <a:chExt cx="7230037" cy="438940"/>
          </a:xfrm>
        </p:grpSpPr>
        <p:sp>
          <p:nvSpPr>
            <p:cNvPr id="70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תרשים זרימה: תהליך חלופי 71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4072109" y="4828301"/>
            <a:ext cx="2938375" cy="181332"/>
            <a:chOff x="4724900" y="5534068"/>
            <a:chExt cx="7230037" cy="438940"/>
          </a:xfrm>
        </p:grpSpPr>
        <p:sp>
          <p:nvSpPr>
            <p:cNvPr id="7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תרשים זרימה: תהליך חלופי 7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קבוצה 76"/>
          <p:cNvGrpSpPr/>
          <p:nvPr/>
        </p:nvGrpSpPr>
        <p:grpSpPr>
          <a:xfrm>
            <a:off x="3500342" y="5114873"/>
            <a:ext cx="3349331" cy="146420"/>
            <a:chOff x="4724900" y="5534068"/>
            <a:chExt cx="7230037" cy="438940"/>
          </a:xfrm>
        </p:grpSpPr>
        <p:sp>
          <p:nvSpPr>
            <p:cNvPr id="78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תרשים זרימה: תהליך חלופי 7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קבוצה 80"/>
          <p:cNvGrpSpPr/>
          <p:nvPr/>
        </p:nvGrpSpPr>
        <p:grpSpPr>
          <a:xfrm>
            <a:off x="3264873" y="3947315"/>
            <a:ext cx="3626592" cy="186722"/>
            <a:chOff x="4724900" y="5534068"/>
            <a:chExt cx="7230037" cy="438940"/>
          </a:xfrm>
        </p:grpSpPr>
        <p:sp>
          <p:nvSpPr>
            <p:cNvPr id="8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6" name="קשת מלאה 85"/>
          <p:cNvSpPr/>
          <p:nvPr/>
        </p:nvSpPr>
        <p:spPr>
          <a:xfrm rot="10800000" flipH="1">
            <a:off x="2834015" y="329884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58506" y="32610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20606" y="316979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40600" y="319646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89809" y="493303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74684" y="496039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44738" y="491274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34260" y="48384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021170" y="3169793"/>
            <a:ext cx="6741521" cy="2584955"/>
            <a:chOff x="2021170" y="3169793"/>
            <a:chExt cx="6741521" cy="2584955"/>
          </a:xfrm>
        </p:grpSpPr>
        <p:grpSp>
          <p:nvGrpSpPr>
            <p:cNvPr id="14" name="קבוצה 13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53" name="קבוצה 52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תהליך חלופי 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קבוצה 56"/>
            <p:cNvGrpSpPr/>
            <p:nvPr/>
          </p:nvGrpSpPr>
          <p:grpSpPr>
            <a:xfrm>
              <a:off x="3643963" y="4943844"/>
              <a:ext cx="3254974" cy="168123"/>
              <a:chOff x="4724900" y="5534068"/>
              <a:chExt cx="7230037" cy="438940"/>
            </a:xfrm>
          </p:grpSpPr>
          <p:sp>
            <p:nvSpPr>
              <p:cNvPr id="5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תרשים זרימה: תהליך חלופי 5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>
              <a:off x="3601390" y="4075400"/>
              <a:ext cx="3279720" cy="181611"/>
              <a:chOff x="4724900" y="5534068"/>
              <a:chExt cx="7230037" cy="438940"/>
            </a:xfrm>
          </p:grpSpPr>
          <p:sp>
            <p:nvSpPr>
              <p:cNvPr id="6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תרשים זרימה: תהליך חלופי 6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קבוצה 64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8" name="תרשים זרימה: תהליך חלופי 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" name="קבוצה 68"/>
            <p:cNvGrpSpPr/>
            <p:nvPr/>
          </p:nvGrpSpPr>
          <p:grpSpPr>
            <a:xfrm>
              <a:off x="4113372" y="4202753"/>
              <a:ext cx="2931371" cy="143610"/>
              <a:chOff x="4724900" y="5534072"/>
              <a:chExt cx="7230037" cy="438940"/>
            </a:xfrm>
          </p:grpSpPr>
          <p:sp>
            <p:nvSpPr>
              <p:cNvPr id="7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תרשים זרימה: תהליך חלופי 7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קבוצה 72"/>
            <p:cNvGrpSpPr/>
            <p:nvPr/>
          </p:nvGrpSpPr>
          <p:grpSpPr>
            <a:xfrm>
              <a:off x="4072109" y="4828301"/>
              <a:ext cx="2938375" cy="181332"/>
              <a:chOff x="4724900" y="5534068"/>
              <a:chExt cx="7230037" cy="438940"/>
            </a:xfrm>
          </p:grpSpPr>
          <p:sp>
            <p:nvSpPr>
              <p:cNvPr id="7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תרשים זרימה: תהליך חלופי 7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קבוצה 76"/>
            <p:cNvGrpSpPr/>
            <p:nvPr/>
          </p:nvGrpSpPr>
          <p:grpSpPr>
            <a:xfrm>
              <a:off x="3500342" y="5114873"/>
              <a:ext cx="3349331" cy="146420"/>
              <a:chOff x="4724900" y="5534068"/>
              <a:chExt cx="7230037" cy="438940"/>
            </a:xfrm>
          </p:grpSpPr>
          <p:sp>
            <p:nvSpPr>
              <p:cNvPr id="7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תרשים זרימה: תהליך חלופי 7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קבוצה 80"/>
            <p:cNvGrpSpPr/>
            <p:nvPr/>
          </p:nvGrpSpPr>
          <p:grpSpPr>
            <a:xfrm>
              <a:off x="3264873" y="3947315"/>
              <a:ext cx="3626592" cy="186722"/>
              <a:chOff x="4724900" y="5534068"/>
              <a:chExt cx="7230037" cy="438940"/>
            </a:xfrm>
          </p:grpSpPr>
          <p:sp>
            <p:nvSpPr>
              <p:cNvPr id="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תרשים זרימה: תהליך חלופי 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קשת מלאה 85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5" name="קשת מלאה 12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7" name="קשת מלאה 12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2021170" y="3032893"/>
            <a:ext cx="6741521" cy="2777513"/>
            <a:chOff x="2021170" y="3032893"/>
            <a:chExt cx="6741521" cy="2777513"/>
          </a:xfrm>
        </p:grpSpPr>
        <p:grpSp>
          <p:nvGrpSpPr>
            <p:cNvPr id="90" name="קבוצה 89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38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9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0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1" name="מלבן 140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2" name="מלבן 141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3" name="מלבן 142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4" name="מלבן 143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5" name="תרשים זרימה: תהליך 144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6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7" name="קבוצה 146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172" name="חיסור 17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73" name="אליפסה 17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48" name="קבוצה 147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170" name="חיסור 16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71" name="אליפסה 17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49" name="קבוצה 148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168" name="חיסור 16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9" name="אליפסה 16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0" name="קבוצה 149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166" name="חיסור 16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7" name="אליפסה 16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1" name="קבוצה 150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164" name="חיסור 16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5" name="אליפסה 16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2" name="קבוצה 151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162" name="חיסור 16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3" name="אליפסה 16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3" name="קבוצה 152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160" name="חיסור 15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1" name="אליפסה 16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4" name="קבוצה 153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158" name="חיסור 15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59" name="אליפסה 15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5" name="קבוצה 154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156" name="חיסור 15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57" name="אליפסה 15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91" name="קבוצה 90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135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6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7" name="תרשים זרימה: תהליך חלופי 136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קבוצה 91"/>
            <p:cNvGrpSpPr/>
            <p:nvPr/>
          </p:nvGrpSpPr>
          <p:grpSpPr>
            <a:xfrm>
              <a:off x="3500342" y="3864038"/>
              <a:ext cx="3279720" cy="181611"/>
              <a:chOff x="4724900" y="5534068"/>
              <a:chExt cx="7230037" cy="438940"/>
            </a:xfrm>
          </p:grpSpPr>
          <p:sp>
            <p:nvSpPr>
              <p:cNvPr id="13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4" name="תרשים זרימה: תהליך חלופי 13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3" name="קבוצה 92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123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0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1" name="תרשים זרימה: תהליך חלופי 130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קבוצה 93"/>
            <p:cNvGrpSpPr/>
            <p:nvPr/>
          </p:nvGrpSpPr>
          <p:grpSpPr>
            <a:xfrm rot="20259887">
              <a:off x="3278965" y="5629074"/>
              <a:ext cx="2938375" cy="181332"/>
              <a:chOff x="4724900" y="5534068"/>
              <a:chExt cx="7230037" cy="438940"/>
            </a:xfrm>
          </p:grpSpPr>
          <p:sp>
            <p:nvSpPr>
              <p:cNvPr id="12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2" name="תרשים זרימה: תהליך חלופי 121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קבוצה 94"/>
            <p:cNvGrpSpPr/>
            <p:nvPr/>
          </p:nvGrpSpPr>
          <p:grpSpPr>
            <a:xfrm>
              <a:off x="3420427" y="5115128"/>
              <a:ext cx="3349331" cy="146420"/>
              <a:chOff x="4724900" y="5534068"/>
              <a:chExt cx="7230037" cy="438940"/>
            </a:xfrm>
          </p:grpSpPr>
          <p:sp>
            <p:nvSpPr>
              <p:cNvPr id="117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8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9" name="תרשים זרימה: תהליך חלופי 118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6" name="קבוצה 95"/>
            <p:cNvGrpSpPr/>
            <p:nvPr/>
          </p:nvGrpSpPr>
          <p:grpSpPr>
            <a:xfrm>
              <a:off x="3264873" y="3947315"/>
              <a:ext cx="3626592" cy="186722"/>
              <a:chOff x="4724900" y="5534068"/>
              <a:chExt cx="7230037" cy="438940"/>
            </a:xfrm>
          </p:grpSpPr>
          <p:sp>
            <p:nvSpPr>
              <p:cNvPr id="113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תרשים זרימה: תהליך חלופי 11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97" name="קשת מלאה 96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8" name="קשת מלאה 97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9" name="קשת מלאה 98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00" name="קשת מלאה 99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01" name="קשת מלאה 100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02" name="קשת מלאה 101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03" name="קשת מלאה 102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104" name="קבוצה 103"/>
            <p:cNvGrpSpPr/>
            <p:nvPr/>
          </p:nvGrpSpPr>
          <p:grpSpPr>
            <a:xfrm rot="1639134">
              <a:off x="3329407" y="3032893"/>
              <a:ext cx="2931371" cy="143610"/>
              <a:chOff x="4724900" y="5534072"/>
              <a:chExt cx="7230037" cy="438940"/>
            </a:xfrm>
          </p:grpSpPr>
          <p:sp>
            <p:nvSpPr>
              <p:cNvPr id="11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2" name="תרשים זרימה: תהליך חלופי 11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5" name="קבוצה 104"/>
            <p:cNvGrpSpPr/>
            <p:nvPr/>
          </p:nvGrpSpPr>
          <p:grpSpPr>
            <a:xfrm>
              <a:off x="3671404" y="4987633"/>
              <a:ext cx="3254974" cy="168123"/>
              <a:chOff x="4724900" y="5534068"/>
              <a:chExt cx="7230037" cy="438940"/>
            </a:xfrm>
          </p:grpSpPr>
          <p:sp>
            <p:nvSpPr>
              <p:cNvPr id="107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8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9" name="תרשים זרימה: תהליך חלופי 108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6" name="קשת מלאה 105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4" name="קבוצה 173"/>
          <p:cNvGrpSpPr/>
          <p:nvPr/>
        </p:nvGrpSpPr>
        <p:grpSpPr>
          <a:xfrm>
            <a:off x="2021170" y="3077707"/>
            <a:ext cx="6741521" cy="2677041"/>
            <a:chOff x="2021170" y="3077707"/>
            <a:chExt cx="6741521" cy="2677041"/>
          </a:xfrm>
        </p:grpSpPr>
        <p:grpSp>
          <p:nvGrpSpPr>
            <p:cNvPr id="175" name="קבוצה 174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216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7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8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9" name="מלבן 218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0" name="מלבן 219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1" name="מלבן 220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2" name="מלבן 221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3" name="תרשים זרימה: תהליך 222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4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25" name="קבוצה 224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250" name="חיסור 24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51" name="אליפסה 25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26" name="קבוצה 225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248" name="חיסור 24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9" name="אליפסה 24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27" name="קבוצה 226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246" name="חיסור 24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7" name="אליפסה 24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28" name="קבוצה 227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244" name="חיסור 24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5" name="אליפסה 24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29" name="קבוצה 228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242" name="חיסור 24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3" name="אליפסה 24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30" name="קבוצה 229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240" name="חיסור 23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1" name="אליפסה 24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31" name="קבוצה 230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238" name="חיסור 23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9" name="אליפסה 23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32" name="קבוצה 231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236" name="חיסור 23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7" name="אליפסה 23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33" name="קבוצה 232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234" name="חיסור 23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5" name="אליפסה 23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176" name="קבוצה 175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213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4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5" name="תרשים זרימה: תהליך חלופי 214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7" name="קבוצה 176"/>
            <p:cNvGrpSpPr/>
            <p:nvPr/>
          </p:nvGrpSpPr>
          <p:grpSpPr>
            <a:xfrm rot="1450235">
              <a:off x="2261231" y="3077707"/>
              <a:ext cx="3279720" cy="181611"/>
              <a:chOff x="4724900" y="5534068"/>
              <a:chExt cx="7230037" cy="438940"/>
            </a:xfrm>
          </p:grpSpPr>
          <p:sp>
            <p:nvSpPr>
              <p:cNvPr id="21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2" name="תרשים זרימה: תהליך חלופי 211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8" name="קבוצה 177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207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8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9" name="תרשים זרימה: תהליך חלופי 208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9" name="קבוצה 178"/>
            <p:cNvGrpSpPr/>
            <p:nvPr/>
          </p:nvGrpSpPr>
          <p:grpSpPr>
            <a:xfrm rot="20259887">
              <a:off x="3502699" y="5564683"/>
              <a:ext cx="2938375" cy="181332"/>
              <a:chOff x="4724900" y="5534068"/>
              <a:chExt cx="7230037" cy="438940"/>
            </a:xfrm>
          </p:grpSpPr>
          <p:sp>
            <p:nvSpPr>
              <p:cNvPr id="20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6" name="תרשים זרימה: תהליך חלופי 20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0" name="קבוצה 179"/>
            <p:cNvGrpSpPr/>
            <p:nvPr/>
          </p:nvGrpSpPr>
          <p:grpSpPr>
            <a:xfrm>
              <a:off x="3500342" y="5114873"/>
              <a:ext cx="3349331" cy="146420"/>
              <a:chOff x="4724900" y="5534068"/>
              <a:chExt cx="7230037" cy="438940"/>
            </a:xfrm>
          </p:grpSpPr>
          <p:sp>
            <p:nvSpPr>
              <p:cNvPr id="201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2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3" name="תרשים זרימה: תהליך חלופי 202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1" name="קבוצה 180"/>
            <p:cNvGrpSpPr/>
            <p:nvPr/>
          </p:nvGrpSpPr>
          <p:grpSpPr>
            <a:xfrm>
              <a:off x="3264873" y="3947315"/>
              <a:ext cx="3626592" cy="186722"/>
              <a:chOff x="4724900" y="5534068"/>
              <a:chExt cx="7230037" cy="438940"/>
            </a:xfrm>
          </p:grpSpPr>
          <p:sp>
            <p:nvSpPr>
              <p:cNvPr id="19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0" name="תרשים זרימה: תהליך חלופי 19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2" name="קשת מלאה 181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3" name="קשת מלאה 182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4" name="קשת מלאה 18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5" name="קשת מלאה 184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6" name="קשת מלאה 185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7" name="קשת מלאה 186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88" name="קשת מלאה 187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189" name="קבוצה 188"/>
            <p:cNvGrpSpPr/>
            <p:nvPr/>
          </p:nvGrpSpPr>
          <p:grpSpPr>
            <a:xfrm rot="1639134">
              <a:off x="3485793" y="3098914"/>
              <a:ext cx="2931371" cy="143610"/>
              <a:chOff x="4724900" y="5534072"/>
              <a:chExt cx="7230037" cy="438940"/>
            </a:xfrm>
          </p:grpSpPr>
          <p:sp>
            <p:nvSpPr>
              <p:cNvPr id="195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6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7" name="תרשים זרימה: תהליך חלופי 196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קבוצה 189"/>
            <p:cNvGrpSpPr/>
            <p:nvPr/>
          </p:nvGrpSpPr>
          <p:grpSpPr>
            <a:xfrm rot="20479585">
              <a:off x="2274164" y="5547232"/>
              <a:ext cx="3254974" cy="168123"/>
              <a:chOff x="4724900" y="5534068"/>
              <a:chExt cx="7230037" cy="438940"/>
            </a:xfrm>
          </p:grpSpPr>
          <p:sp>
            <p:nvSpPr>
              <p:cNvPr id="192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4" name="תרשים זרימה: תהליך חלופי 19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1" name="קשת מלאה 190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2" name="קבוצה 251"/>
          <p:cNvGrpSpPr/>
          <p:nvPr/>
        </p:nvGrpSpPr>
        <p:grpSpPr>
          <a:xfrm>
            <a:off x="907808" y="3052857"/>
            <a:ext cx="7854883" cy="2701891"/>
            <a:chOff x="907808" y="3052857"/>
            <a:chExt cx="7854883" cy="2701891"/>
          </a:xfrm>
        </p:grpSpPr>
        <p:grpSp>
          <p:nvGrpSpPr>
            <p:cNvPr id="253" name="קבוצה 252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294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5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6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7" name="מלבן 296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8" name="מלבן 297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9" name="מלבן 298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0" name="מלבן 299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1" name="תרשים זרימה: תהליך 300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2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303" name="קבוצה 302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328" name="חיסור 32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29" name="אליפסה 32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4" name="קבוצה 303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326" name="חיסור 32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27" name="אליפסה 32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5" name="קבוצה 304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324" name="חיסור 32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25" name="אליפסה 32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6" name="קבוצה 305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322" name="חיסור 32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23" name="אליפסה 32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7" name="קבוצה 306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320" name="חיסור 31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21" name="אליפסה 32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8" name="קבוצה 307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318" name="חיסור 31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19" name="אליפסה 31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9" name="קבוצה 308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16" name="חיסור 31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17" name="אליפסה 31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0" name="קבוצה 309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14" name="חיסור 31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15" name="אליפסה 31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1" name="קבוצה 310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12" name="חיסור 31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13" name="אליפסה 31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254" name="קבוצה 253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291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2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3" name="תרשים זרימה: תהליך חלופי 292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5" name="קבוצה 254"/>
            <p:cNvGrpSpPr/>
            <p:nvPr/>
          </p:nvGrpSpPr>
          <p:grpSpPr>
            <a:xfrm rot="1450235">
              <a:off x="2229363" y="3095008"/>
              <a:ext cx="3279720" cy="181611"/>
              <a:chOff x="4724900" y="5534068"/>
              <a:chExt cx="7230037" cy="438940"/>
            </a:xfrm>
          </p:grpSpPr>
          <p:sp>
            <p:nvSpPr>
              <p:cNvPr id="28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0" name="תרשים זרימה: תהליך חלופי 28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6" name="קבוצה 255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285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6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7" name="תרשים זרימה: תהליך חלופי 286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7" name="קבוצה 256"/>
            <p:cNvGrpSpPr/>
            <p:nvPr/>
          </p:nvGrpSpPr>
          <p:grpSpPr>
            <a:xfrm rot="20259887">
              <a:off x="3422080" y="5564684"/>
              <a:ext cx="2938375" cy="181332"/>
              <a:chOff x="4724900" y="5534068"/>
              <a:chExt cx="7230037" cy="438940"/>
            </a:xfrm>
          </p:grpSpPr>
          <p:sp>
            <p:nvSpPr>
              <p:cNvPr id="2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4" name="תרשים זרימה: תהליך חלופי 2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8" name="קבוצה 257"/>
            <p:cNvGrpSpPr/>
            <p:nvPr/>
          </p:nvGrpSpPr>
          <p:grpSpPr>
            <a:xfrm rot="20428847">
              <a:off x="1289228" y="5548570"/>
              <a:ext cx="3349331" cy="146420"/>
              <a:chOff x="4724900" y="5534068"/>
              <a:chExt cx="7230037" cy="438940"/>
            </a:xfrm>
          </p:grpSpPr>
          <p:sp>
            <p:nvSpPr>
              <p:cNvPr id="279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0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1" name="תרשים זרימה: תהליך חלופי 280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9" name="קבוצה 258"/>
            <p:cNvGrpSpPr/>
            <p:nvPr/>
          </p:nvGrpSpPr>
          <p:grpSpPr>
            <a:xfrm rot="1266480">
              <a:off x="907808" y="3128431"/>
              <a:ext cx="3626592" cy="186722"/>
              <a:chOff x="4724900" y="5534068"/>
              <a:chExt cx="7230037" cy="438940"/>
            </a:xfrm>
          </p:grpSpPr>
          <p:sp>
            <p:nvSpPr>
              <p:cNvPr id="27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8" name="תרשים זרימה: תהליך חלופי 27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0" name="קשת מלאה 259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1" name="קשת מלאה 260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2" name="קשת מלאה 261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3" name="קשת מלאה 262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4" name="קשת מלאה 263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5" name="קשת מלאה 26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266" name="קשת מלאה 265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267" name="קבוצה 266"/>
            <p:cNvGrpSpPr/>
            <p:nvPr/>
          </p:nvGrpSpPr>
          <p:grpSpPr>
            <a:xfrm rot="1639134">
              <a:off x="3429222" y="3052857"/>
              <a:ext cx="2931371" cy="143610"/>
              <a:chOff x="4724900" y="5534072"/>
              <a:chExt cx="7230037" cy="438940"/>
            </a:xfrm>
          </p:grpSpPr>
          <p:sp>
            <p:nvSpPr>
              <p:cNvPr id="273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4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5" name="תרשים זרימה: תהליך חלופי 274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8" name="קבוצה 267"/>
            <p:cNvGrpSpPr/>
            <p:nvPr/>
          </p:nvGrpSpPr>
          <p:grpSpPr>
            <a:xfrm rot="20479585">
              <a:off x="2272205" y="5580781"/>
              <a:ext cx="3254974" cy="168123"/>
              <a:chOff x="4724900" y="5534068"/>
              <a:chExt cx="7230037" cy="438940"/>
            </a:xfrm>
          </p:grpSpPr>
          <p:sp>
            <p:nvSpPr>
              <p:cNvPr id="270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72" name="תרשים זרימה: תהליך חלופי 271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9" name="קשת מלאה 268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0" name="קבוצה 329"/>
          <p:cNvGrpSpPr/>
          <p:nvPr/>
        </p:nvGrpSpPr>
        <p:grpSpPr>
          <a:xfrm>
            <a:off x="-92562" y="3098963"/>
            <a:ext cx="8855253" cy="2694735"/>
            <a:chOff x="-92562" y="3098963"/>
            <a:chExt cx="8855253" cy="2694735"/>
          </a:xfrm>
        </p:grpSpPr>
        <p:grpSp>
          <p:nvGrpSpPr>
            <p:cNvPr id="331" name="קבוצה 330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372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3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4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5" name="מלבן 374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6" name="מלבן 375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7" name="מלבן 376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8" name="מלבן 377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9" name="תרשים זרימה: תהליך 378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0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381" name="קבוצה 380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406" name="חיסור 40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7" name="אליפסה 40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2" name="קבוצה 381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04" name="חיסור 40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5" name="אליפסה 40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3" name="קבוצה 382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02" name="חיסור 40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3" name="אליפסה 40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4" name="קבוצה 383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00" name="חיסור 39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1" name="אליפסה 40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5" name="קבוצה 384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398" name="חיסור 397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99" name="אליפסה 398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6" name="קבוצה 385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396" name="חיסור 395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97" name="אליפסה 396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7" name="קבוצה 386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4" name="חיסור 393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95" name="אליפסה 394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8" name="קבוצה 387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92" name="חיסור 391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93" name="אליפסה 392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89" name="קבוצה 388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90" name="חיסור 389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91" name="אליפסה 390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332" name="קבוצה 331"/>
            <p:cNvGrpSpPr/>
            <p:nvPr/>
          </p:nvGrpSpPr>
          <p:grpSpPr>
            <a:xfrm rot="943669">
              <a:off x="-92562" y="3273930"/>
              <a:ext cx="3772699" cy="191891"/>
              <a:chOff x="4724900" y="5534068"/>
              <a:chExt cx="7230037" cy="438940"/>
            </a:xfrm>
          </p:grpSpPr>
          <p:sp>
            <p:nvSpPr>
              <p:cNvPr id="369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0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1" name="תרשים זרימה: תהליך חלופי 370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3" name="קבוצה 332"/>
            <p:cNvGrpSpPr/>
            <p:nvPr/>
          </p:nvGrpSpPr>
          <p:grpSpPr>
            <a:xfrm rot="1450235">
              <a:off x="2246729" y="3123367"/>
              <a:ext cx="3279720" cy="181611"/>
              <a:chOff x="4724900" y="5534068"/>
              <a:chExt cx="7230037" cy="438940"/>
            </a:xfrm>
          </p:grpSpPr>
          <p:sp>
            <p:nvSpPr>
              <p:cNvPr id="3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8" name="תרשים זרימה: תהליך חלופי 3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4" name="קבוצה 333"/>
            <p:cNvGrpSpPr/>
            <p:nvPr/>
          </p:nvGrpSpPr>
          <p:grpSpPr>
            <a:xfrm rot="20758605">
              <a:off x="543105" y="5402535"/>
              <a:ext cx="3171429" cy="148456"/>
              <a:chOff x="4724900" y="5534068"/>
              <a:chExt cx="7230037" cy="438940"/>
            </a:xfrm>
          </p:grpSpPr>
          <p:sp>
            <p:nvSpPr>
              <p:cNvPr id="363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4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5" name="תרשים זרימה: תהליך חלופי 364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5" name="קבוצה 334"/>
            <p:cNvGrpSpPr/>
            <p:nvPr/>
          </p:nvGrpSpPr>
          <p:grpSpPr>
            <a:xfrm rot="20259887">
              <a:off x="3517031" y="5545319"/>
              <a:ext cx="2938375" cy="181332"/>
              <a:chOff x="4724900" y="5534068"/>
              <a:chExt cx="7230037" cy="438940"/>
            </a:xfrm>
          </p:grpSpPr>
          <p:sp>
            <p:nvSpPr>
              <p:cNvPr id="36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2" name="תרשים זרימה: תהליך חלופי 361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6" name="קבוצה 335"/>
            <p:cNvGrpSpPr/>
            <p:nvPr/>
          </p:nvGrpSpPr>
          <p:grpSpPr>
            <a:xfrm rot="20428847">
              <a:off x="1289228" y="5548570"/>
              <a:ext cx="3349331" cy="146420"/>
              <a:chOff x="4724900" y="5534068"/>
              <a:chExt cx="7230037" cy="438940"/>
            </a:xfrm>
          </p:grpSpPr>
          <p:sp>
            <p:nvSpPr>
              <p:cNvPr id="357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8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9" name="תרשים זרימה: תהליך חלופי 358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7" name="קבוצה 336"/>
            <p:cNvGrpSpPr/>
            <p:nvPr/>
          </p:nvGrpSpPr>
          <p:grpSpPr>
            <a:xfrm rot="1266480">
              <a:off x="907808" y="3128431"/>
              <a:ext cx="3626592" cy="186722"/>
              <a:chOff x="4724900" y="5534068"/>
              <a:chExt cx="7230037" cy="438940"/>
            </a:xfrm>
          </p:grpSpPr>
          <p:sp>
            <p:nvSpPr>
              <p:cNvPr id="3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6" name="תרשים זרימה: תהליך חלופי 3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8" name="קשת מלאה 337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39" name="קשת מלאה 338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40" name="קשת מלאה 339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41" name="קשת מלאה 340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42" name="קשת מלאה 341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43" name="קשת מלאה 342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344" name="קשת מלאה 343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345" name="קבוצה 344"/>
            <p:cNvGrpSpPr/>
            <p:nvPr/>
          </p:nvGrpSpPr>
          <p:grpSpPr>
            <a:xfrm rot="1639134">
              <a:off x="3396890" y="3098963"/>
              <a:ext cx="2931371" cy="143610"/>
              <a:chOff x="4724900" y="5534072"/>
              <a:chExt cx="7230037" cy="438940"/>
            </a:xfrm>
          </p:grpSpPr>
          <p:sp>
            <p:nvSpPr>
              <p:cNvPr id="351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2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3" name="תרשים זרימה: תהליך חלופי 352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46" name="קבוצה 345"/>
            <p:cNvGrpSpPr/>
            <p:nvPr/>
          </p:nvGrpSpPr>
          <p:grpSpPr>
            <a:xfrm rot="20479585">
              <a:off x="2220845" y="5625575"/>
              <a:ext cx="3254974" cy="168123"/>
              <a:chOff x="4724900" y="5534068"/>
              <a:chExt cx="7230037" cy="438940"/>
            </a:xfrm>
          </p:grpSpPr>
          <p:sp>
            <p:nvSpPr>
              <p:cNvPr id="34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4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0" name="תרשים זרימה: תהליך חלופי 34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47" name="קשת מלאה 34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sp>
        <p:nvSpPr>
          <p:cNvPr id="408" name="TextBox 407"/>
          <p:cNvSpPr txBox="1"/>
          <p:nvPr/>
        </p:nvSpPr>
        <p:spPr>
          <a:xfrm>
            <a:off x="9158767" y="1386472"/>
            <a:ext cx="2659767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משוטים</a:t>
            </a:r>
            <a:r>
              <a:rPr lang="he-IL" sz="2800" b="1" dirty="0" smtClean="0"/>
              <a:t> שים</a:t>
            </a:r>
          </a:p>
          <a:p>
            <a:endParaRPr lang="he-IL" sz="2800" b="1" dirty="0"/>
          </a:p>
        </p:txBody>
      </p:sp>
      <p:sp>
        <p:nvSpPr>
          <p:cNvPr id="409" name="כותרת 1"/>
          <p:cNvSpPr txBox="1">
            <a:spLocks/>
          </p:cNvSpPr>
          <p:nvPr/>
        </p:nvSpPr>
        <p:spPr>
          <a:xfrm>
            <a:off x="7972926" y="365125"/>
            <a:ext cx="338087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06263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36226" y="3029633"/>
            <a:ext cx="494643" cy="10124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848277" y="3724630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692504" y="3547860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654872" y="1650202"/>
            <a:ext cx="2078867" cy="879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469309" y="2914631"/>
            <a:ext cx="442105" cy="8006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387273">
            <a:off x="4639986" y="3588088"/>
            <a:ext cx="490911" cy="937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25580" y="1614371"/>
            <a:ext cx="2325908" cy="11121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942" y="4882702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387273">
            <a:off x="3650444" y="4980779"/>
            <a:ext cx="2308359" cy="10295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753417" y="4984048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58801" y="5084265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35038" y="0"/>
            <a:ext cx="144664" cy="3440127"/>
            <a:chOff x="2935037" y="-246300"/>
            <a:chExt cx="175773" cy="3687487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 rot="5400000">
              <a:off x="2700968" y="-12231"/>
              <a:ext cx="643912" cy="175773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תרשים זרימה: תהליך חלופי 63"/>
          <p:cNvSpPr/>
          <p:nvPr/>
        </p:nvSpPr>
        <p:spPr>
          <a:xfrm rot="5400000">
            <a:off x="4470709" y="274877"/>
            <a:ext cx="635650" cy="181611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3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68" name="תרשים זרימה: תהליך חלופי 67"/>
          <p:cNvSpPr/>
          <p:nvPr/>
        </p:nvSpPr>
        <p:spPr>
          <a:xfrm rot="16200000">
            <a:off x="2776026" y="6316727"/>
            <a:ext cx="614661" cy="148456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1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76" name="תרשים זרימה: תהליך חלופי 75"/>
          <p:cNvSpPr/>
          <p:nvPr/>
        </p:nvSpPr>
        <p:spPr>
          <a:xfrm rot="16200000">
            <a:off x="5451112" y="6016110"/>
            <a:ext cx="569493" cy="181332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4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80" name="תרשים זרימה: תהליך חלופי 79"/>
          <p:cNvSpPr/>
          <p:nvPr/>
        </p:nvSpPr>
        <p:spPr>
          <a:xfrm rot="16200000">
            <a:off x="3616484" y="6287654"/>
            <a:ext cx="649141" cy="14642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2</a:t>
            </a:r>
            <a:endParaRPr lang="he-IL" b="1" dirty="0">
              <a:solidFill>
                <a:schemeClr val="tx1"/>
              </a:solidFill>
            </a:endParaRPr>
          </a:p>
        </p:txBody>
      </p:sp>
      <p:grpSp>
        <p:nvGrpSpPr>
          <p:cNvPr id="92" name="קבוצה 91"/>
          <p:cNvGrpSpPr/>
          <p:nvPr/>
        </p:nvGrpSpPr>
        <p:grpSpPr>
          <a:xfrm>
            <a:off x="3756051" y="0"/>
            <a:ext cx="170685" cy="3259244"/>
            <a:chOff x="3756051" y="-367348"/>
            <a:chExt cx="186722" cy="3626592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 rot="5400000">
              <a:off x="3497973" y="-109270"/>
              <a:ext cx="702878" cy="186722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2" name="תרשים זרימה: תהליך חלופי 71"/>
          <p:cNvSpPr/>
          <p:nvPr/>
        </p:nvSpPr>
        <p:spPr>
          <a:xfrm rot="5400000">
            <a:off x="5410236" y="456606"/>
            <a:ext cx="568135" cy="14361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4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60" name="תרשים זרימה: תהליך חלופי 59"/>
          <p:cNvSpPr/>
          <p:nvPr/>
        </p:nvSpPr>
        <p:spPr>
          <a:xfrm rot="16387273">
            <a:off x="4418715" y="6240734"/>
            <a:ext cx="630854" cy="16812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3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85" name="כותרת 1"/>
          <p:cNvSpPr txBox="1">
            <a:spLocks/>
          </p:cNvSpPr>
          <p:nvPr/>
        </p:nvSpPr>
        <p:spPr>
          <a:xfrm>
            <a:off x="7972926" y="365125"/>
            <a:ext cx="338087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9575548" y="1386472"/>
            <a:ext cx="2242986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פרוש</a:t>
            </a:r>
            <a:r>
              <a:rPr lang="he-IL" sz="2800" b="1" dirty="0" smtClean="0"/>
              <a:t> שוט</a:t>
            </a:r>
          </a:p>
          <a:p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7939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655021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6" name="קשת מלאה 85"/>
          <p:cNvSpPr/>
          <p:nvPr/>
        </p:nvSpPr>
        <p:spPr>
          <a:xfrm rot="10800000" flipH="1">
            <a:off x="1477926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2302417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3264517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4233720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2388649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4184511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1578171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3318595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>
            <a:off x="3923156" y="258100"/>
            <a:ext cx="1781400" cy="2994810"/>
            <a:chOff x="120278" y="15030"/>
            <a:chExt cx="2279985" cy="3739046"/>
          </a:xfrm>
        </p:grpSpPr>
        <p:sp>
          <p:nvSpPr>
            <p:cNvPr id="53" name="ירח 52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3132406" y="-4059"/>
            <a:ext cx="1781400" cy="2994810"/>
            <a:chOff x="120278" y="15030"/>
            <a:chExt cx="2279985" cy="3739046"/>
          </a:xfrm>
        </p:grpSpPr>
        <p:sp>
          <p:nvSpPr>
            <p:cNvPr id="90" name="ירח 8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3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>
            <a:off x="2148596" y="131948"/>
            <a:ext cx="1781400" cy="2994810"/>
            <a:chOff x="120278" y="15030"/>
            <a:chExt cx="2279985" cy="3739046"/>
          </a:xfrm>
        </p:grpSpPr>
        <p:sp>
          <p:nvSpPr>
            <p:cNvPr id="96" name="ירח 95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8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9" name="קבוצה 98"/>
          <p:cNvGrpSpPr/>
          <p:nvPr/>
        </p:nvGrpSpPr>
        <p:grpSpPr>
          <a:xfrm>
            <a:off x="1312945" y="193283"/>
            <a:ext cx="1781400" cy="2994810"/>
            <a:chOff x="120278" y="15030"/>
            <a:chExt cx="2279985" cy="3739046"/>
          </a:xfrm>
        </p:grpSpPr>
        <p:sp>
          <p:nvSpPr>
            <p:cNvPr id="100" name="ירח 9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2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1" name="קבוצה 60"/>
          <p:cNvGrpSpPr/>
          <p:nvPr/>
        </p:nvGrpSpPr>
        <p:grpSpPr>
          <a:xfrm rot="21221677">
            <a:off x="4282433" y="3561498"/>
            <a:ext cx="914975" cy="3177030"/>
            <a:chOff x="492202" y="52025"/>
            <a:chExt cx="941480" cy="3651993"/>
          </a:xfrm>
        </p:grpSpPr>
        <p:sp>
          <p:nvSpPr>
            <p:cNvPr id="104" name="ירח 103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 rot="21221677">
            <a:off x="3431782" y="3608969"/>
            <a:ext cx="914975" cy="3177030"/>
            <a:chOff x="492202" y="52025"/>
            <a:chExt cx="941480" cy="3651993"/>
          </a:xfrm>
        </p:grpSpPr>
        <p:sp>
          <p:nvSpPr>
            <p:cNvPr id="108" name="ירח 107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1" name="קבוצה 110"/>
          <p:cNvGrpSpPr/>
          <p:nvPr/>
        </p:nvGrpSpPr>
        <p:grpSpPr>
          <a:xfrm rot="21221677">
            <a:off x="2521091" y="3613826"/>
            <a:ext cx="914975" cy="3177030"/>
            <a:chOff x="492202" y="52025"/>
            <a:chExt cx="941480" cy="3651993"/>
          </a:xfrm>
        </p:grpSpPr>
        <p:sp>
          <p:nvSpPr>
            <p:cNvPr id="112" name="ירח 111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3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5" name="קבוצה 114"/>
          <p:cNvGrpSpPr/>
          <p:nvPr/>
        </p:nvGrpSpPr>
        <p:grpSpPr>
          <a:xfrm rot="21221677">
            <a:off x="1698962" y="3490113"/>
            <a:ext cx="914975" cy="3177030"/>
            <a:chOff x="492202" y="52025"/>
            <a:chExt cx="941480" cy="3651993"/>
          </a:xfrm>
        </p:grpSpPr>
        <p:sp>
          <p:nvSpPr>
            <p:cNvPr id="117" name="ירח 116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8" name="כותרת 1"/>
          <p:cNvSpPr txBox="1">
            <a:spLocks/>
          </p:cNvSpPr>
          <p:nvPr/>
        </p:nvSpPr>
        <p:spPr>
          <a:xfrm>
            <a:off x="7606941" y="365125"/>
            <a:ext cx="374685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1" name="TextBox 90"/>
          <p:cNvSpPr txBox="1"/>
          <p:nvPr/>
        </p:nvSpPr>
        <p:spPr>
          <a:xfrm>
            <a:off x="9182812" y="1386472"/>
            <a:ext cx="2635722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קדימה</a:t>
            </a:r>
            <a:r>
              <a:rPr lang="he-IL" sz="2800" b="1" dirty="0" smtClean="0"/>
              <a:t> חתור</a:t>
            </a:r>
          </a:p>
          <a:p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215443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צורה חופשית 210"/>
          <p:cNvSpPr/>
          <p:nvPr/>
        </p:nvSpPr>
        <p:spPr>
          <a:xfrm>
            <a:off x="5719764" y="2310852"/>
            <a:ext cx="2867569" cy="834153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6" name="צורה חופשית 55"/>
          <p:cNvSpPr/>
          <p:nvPr/>
        </p:nvSpPr>
        <p:spPr>
          <a:xfrm flipV="1">
            <a:off x="5968190" y="3448131"/>
            <a:ext cx="2731329" cy="1069982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1989584" y="2270149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6" name="קשת מלאה 85"/>
          <p:cNvSpPr/>
          <p:nvPr/>
        </p:nvSpPr>
        <p:spPr>
          <a:xfrm rot="10800000" flipH="1">
            <a:off x="2806967" y="235314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31458" y="2315396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593558" y="222410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62761" y="398733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17690" y="396705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13552" y="225077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07212" y="389271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47636" y="40147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 rot="18382531">
            <a:off x="4395364" y="171922"/>
            <a:ext cx="1781400" cy="2994810"/>
            <a:chOff x="120278" y="15030"/>
            <a:chExt cx="2279985" cy="3739046"/>
          </a:xfrm>
        </p:grpSpPr>
        <p:sp>
          <p:nvSpPr>
            <p:cNvPr id="53" name="ירח 52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 rot="18401172">
            <a:off x="3474668" y="230845"/>
            <a:ext cx="1781400" cy="2994810"/>
            <a:chOff x="120278" y="15030"/>
            <a:chExt cx="2279985" cy="3739046"/>
          </a:xfrm>
        </p:grpSpPr>
        <p:sp>
          <p:nvSpPr>
            <p:cNvPr id="90" name="ירח 8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3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 rot="18438583">
            <a:off x="2563355" y="264673"/>
            <a:ext cx="1781400" cy="2994810"/>
            <a:chOff x="120278" y="15030"/>
            <a:chExt cx="2279985" cy="3739046"/>
          </a:xfrm>
        </p:grpSpPr>
        <p:sp>
          <p:nvSpPr>
            <p:cNvPr id="96" name="ירח 95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8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9" name="קבוצה 98"/>
          <p:cNvGrpSpPr/>
          <p:nvPr/>
        </p:nvGrpSpPr>
        <p:grpSpPr>
          <a:xfrm rot="18446926">
            <a:off x="1699843" y="250025"/>
            <a:ext cx="1781400" cy="2994810"/>
            <a:chOff x="120278" y="15030"/>
            <a:chExt cx="2279985" cy="3739046"/>
          </a:xfrm>
        </p:grpSpPr>
        <p:sp>
          <p:nvSpPr>
            <p:cNvPr id="100" name="ירח 9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2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1" name="קבוצה 60"/>
          <p:cNvGrpSpPr/>
          <p:nvPr/>
        </p:nvGrpSpPr>
        <p:grpSpPr>
          <a:xfrm rot="2729321">
            <a:off x="4700561" y="3795242"/>
            <a:ext cx="914975" cy="3177030"/>
            <a:chOff x="492202" y="52025"/>
            <a:chExt cx="941480" cy="3651993"/>
          </a:xfrm>
        </p:grpSpPr>
        <p:sp>
          <p:nvSpPr>
            <p:cNvPr id="104" name="ירח 103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 rot="2723594">
            <a:off x="3758321" y="3810233"/>
            <a:ext cx="914975" cy="3177030"/>
            <a:chOff x="492202" y="52025"/>
            <a:chExt cx="941480" cy="3651993"/>
          </a:xfrm>
        </p:grpSpPr>
        <p:sp>
          <p:nvSpPr>
            <p:cNvPr id="108" name="ירח 107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1" name="קבוצה 110"/>
          <p:cNvGrpSpPr/>
          <p:nvPr/>
        </p:nvGrpSpPr>
        <p:grpSpPr>
          <a:xfrm rot="2461278">
            <a:off x="2950600" y="3821946"/>
            <a:ext cx="914975" cy="3177030"/>
            <a:chOff x="492202" y="52025"/>
            <a:chExt cx="941480" cy="3651993"/>
          </a:xfrm>
        </p:grpSpPr>
        <p:sp>
          <p:nvSpPr>
            <p:cNvPr id="112" name="ירח 111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3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5" name="קבוצה 114"/>
          <p:cNvGrpSpPr/>
          <p:nvPr/>
        </p:nvGrpSpPr>
        <p:grpSpPr>
          <a:xfrm rot="2489612">
            <a:off x="2148279" y="3677072"/>
            <a:ext cx="914975" cy="3177030"/>
            <a:chOff x="492202" y="52025"/>
            <a:chExt cx="941480" cy="3651993"/>
          </a:xfrm>
        </p:grpSpPr>
        <p:sp>
          <p:nvSpPr>
            <p:cNvPr id="117" name="ירח 116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54" name="קבוצה 53"/>
          <p:cNvGrpSpPr/>
          <p:nvPr/>
        </p:nvGrpSpPr>
        <p:grpSpPr>
          <a:xfrm rot="21423080">
            <a:off x="8684779" y="2987532"/>
            <a:ext cx="965136" cy="882935"/>
            <a:chOff x="6587661" y="5389734"/>
            <a:chExt cx="1181438" cy="1234765"/>
          </a:xfrm>
        </p:grpSpPr>
        <p:sp>
          <p:nvSpPr>
            <p:cNvPr id="16" name="צורה חופשית 1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3" name="צורה חופשית 10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0" name="צורה חופשית 11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1" name="צורה חופשית 12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2" name="צורה חופשית 12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3" name="צורה חופשית 12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צורה חופשית 12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1" name="קבוצה 130"/>
          <p:cNvGrpSpPr/>
          <p:nvPr/>
        </p:nvGrpSpPr>
        <p:grpSpPr>
          <a:xfrm rot="10800000">
            <a:off x="666652" y="2796164"/>
            <a:ext cx="1356946" cy="1466400"/>
            <a:chOff x="6587661" y="5389734"/>
            <a:chExt cx="1181438" cy="1234765"/>
          </a:xfrm>
        </p:grpSpPr>
        <p:sp>
          <p:nvSpPr>
            <p:cNvPr id="132" name="צורה חופשית 13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3" name="צורה חופשית 13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4" name="צורה חופשית 13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5" name="צורה חופשית 13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6" name="צורה חופשית 13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7" name="צורה חופשית 13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8" name="צורה חופשית 13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7" name="קבוצה 146"/>
          <p:cNvGrpSpPr/>
          <p:nvPr/>
        </p:nvGrpSpPr>
        <p:grpSpPr>
          <a:xfrm>
            <a:off x="4197999" y="6053266"/>
            <a:ext cx="1550748" cy="882935"/>
            <a:chOff x="6587661" y="5389734"/>
            <a:chExt cx="1181438" cy="1234765"/>
          </a:xfrm>
        </p:grpSpPr>
        <p:sp>
          <p:nvSpPr>
            <p:cNvPr id="148" name="צורה חופשית 14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9" name="צורה חופשית 14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0" name="צורה חופשית 14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1" name="צורה חופשית 15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2" name="צורה חופשית 15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3" name="צורה חופשית 15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4" name="צורה חופשית 15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5" name="קבוצה 154"/>
          <p:cNvGrpSpPr/>
          <p:nvPr/>
        </p:nvGrpSpPr>
        <p:grpSpPr>
          <a:xfrm>
            <a:off x="1671182" y="-144590"/>
            <a:ext cx="1387305" cy="882935"/>
            <a:chOff x="6587661" y="5389734"/>
            <a:chExt cx="1181438" cy="1234765"/>
          </a:xfrm>
        </p:grpSpPr>
        <p:sp>
          <p:nvSpPr>
            <p:cNvPr id="156" name="צורה חופשית 15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7" name="צורה חופשית 156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8" name="צורה חופשית 157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9" name="צורה חופשית 158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0" name="צורה חופשית 159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1" name="צורה חופשית 160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2" name="צורה חופשית 161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3" name="קבוצה 162"/>
          <p:cNvGrpSpPr/>
          <p:nvPr/>
        </p:nvGrpSpPr>
        <p:grpSpPr>
          <a:xfrm>
            <a:off x="2636622" y="-226971"/>
            <a:ext cx="1456603" cy="882935"/>
            <a:chOff x="6587661" y="5389734"/>
            <a:chExt cx="1181438" cy="1234765"/>
          </a:xfrm>
        </p:grpSpPr>
        <p:sp>
          <p:nvSpPr>
            <p:cNvPr id="164" name="צורה חופשית 163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5" name="צורה חופשית 16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6" name="צורה חופשית 16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7" name="צורה חופשית 16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צורה חופשית 16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9" name="צורה חופשית 16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0" name="צורה חופשית 16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1" name="קבוצה 170"/>
          <p:cNvGrpSpPr/>
          <p:nvPr/>
        </p:nvGrpSpPr>
        <p:grpSpPr>
          <a:xfrm>
            <a:off x="3567972" y="-158413"/>
            <a:ext cx="1465384" cy="882935"/>
            <a:chOff x="6587661" y="5389734"/>
            <a:chExt cx="1181438" cy="1234765"/>
          </a:xfrm>
        </p:grpSpPr>
        <p:sp>
          <p:nvSpPr>
            <p:cNvPr id="172" name="צורה חופשית 17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3" name="צורה חופשית 17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4" name="צורה חופשית 17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5" name="צורה חופשית 17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צורה חופשית 17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7" name="צורה חופשית 17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8" name="צורה חופשית 17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9" name="קבוצה 178"/>
          <p:cNvGrpSpPr/>
          <p:nvPr/>
        </p:nvGrpSpPr>
        <p:grpSpPr>
          <a:xfrm>
            <a:off x="4535713" y="-70758"/>
            <a:ext cx="1354141" cy="882935"/>
            <a:chOff x="6587661" y="5389734"/>
            <a:chExt cx="1181438" cy="1234765"/>
          </a:xfrm>
        </p:grpSpPr>
        <p:sp>
          <p:nvSpPr>
            <p:cNvPr id="180" name="צורה חופשית 179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1" name="צורה חופשית 180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2" name="צורה חופשית 181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3" name="צורה חופשית 182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4" name="צורה חופשית 183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5" name="צורה חופשית 184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6" name="צורה חופשית 185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7" name="קבוצה 186"/>
          <p:cNvGrpSpPr/>
          <p:nvPr/>
        </p:nvGrpSpPr>
        <p:grpSpPr>
          <a:xfrm>
            <a:off x="3258655" y="6082620"/>
            <a:ext cx="1523479" cy="882935"/>
            <a:chOff x="6587661" y="5389734"/>
            <a:chExt cx="1181438" cy="1234765"/>
          </a:xfrm>
        </p:grpSpPr>
        <p:sp>
          <p:nvSpPr>
            <p:cNvPr id="188" name="צורה חופשית 18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9" name="צורה חופשית 18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0" name="צורה חופשית 18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1" name="צורה חופשית 19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2" name="צורה חופשית 19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3" name="צורה חופשית 19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4" name="צורה חופשית 19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5" name="קבוצה 194"/>
          <p:cNvGrpSpPr/>
          <p:nvPr/>
        </p:nvGrpSpPr>
        <p:grpSpPr>
          <a:xfrm>
            <a:off x="2319312" y="6111974"/>
            <a:ext cx="1500503" cy="882935"/>
            <a:chOff x="6587661" y="5389734"/>
            <a:chExt cx="1181438" cy="1234765"/>
          </a:xfrm>
        </p:grpSpPr>
        <p:sp>
          <p:nvSpPr>
            <p:cNvPr id="196" name="צורה חופשית 19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7" name="צורה חופשית 196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8" name="צורה חופשית 197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9" name="צורה חופשית 198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0" name="צורה חופשית 199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1" name="צורה חופשית 200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2" name="צורה חופשית 201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03" name="קבוצה 202"/>
          <p:cNvGrpSpPr/>
          <p:nvPr/>
        </p:nvGrpSpPr>
        <p:grpSpPr>
          <a:xfrm>
            <a:off x="1379970" y="6141328"/>
            <a:ext cx="1376338" cy="882935"/>
            <a:chOff x="6587661" y="5389734"/>
            <a:chExt cx="1181438" cy="1234765"/>
          </a:xfrm>
        </p:grpSpPr>
        <p:sp>
          <p:nvSpPr>
            <p:cNvPr id="204" name="צורה חופשית 203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5" name="צורה חופשית 20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6" name="צורה חופשית 20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7" name="צורה חופשית 20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8" name="צורה חופשית 20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9" name="צורה חופשית 20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0" name="צורה חופשית 20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12" name="כותרת 1"/>
          <p:cNvSpPr txBox="1">
            <a:spLocks/>
          </p:cNvSpPr>
          <p:nvPr/>
        </p:nvSpPr>
        <p:spPr>
          <a:xfrm>
            <a:off x="7774621" y="365125"/>
            <a:ext cx="357917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213" name="TextBox 212"/>
          <p:cNvSpPr txBox="1"/>
          <p:nvPr/>
        </p:nvSpPr>
        <p:spPr>
          <a:xfrm>
            <a:off x="11633803" y="1386472"/>
            <a:ext cx="184731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sz="2800" b="1" dirty="0" smtClean="0"/>
          </a:p>
          <a:p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362011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קבוצה 291"/>
          <p:cNvGrpSpPr/>
          <p:nvPr/>
        </p:nvGrpSpPr>
        <p:grpSpPr>
          <a:xfrm rot="10800000">
            <a:off x="8367315" y="3101615"/>
            <a:ext cx="965136" cy="882935"/>
            <a:chOff x="6587661" y="5389734"/>
            <a:chExt cx="1181438" cy="1234765"/>
          </a:xfrm>
        </p:grpSpPr>
        <p:sp>
          <p:nvSpPr>
            <p:cNvPr id="293" name="צורה חופשית 292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4" name="צורה חופשית 293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5" name="צורה חופשית 294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6" name="צורה חופשית 295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7" name="צורה חופשית 296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8" name="צורה חופשית 297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9" name="צורה חופשית 298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90" name="צורה חופשית 289"/>
          <p:cNvSpPr/>
          <p:nvPr/>
        </p:nvSpPr>
        <p:spPr>
          <a:xfrm>
            <a:off x="6329230" y="2391274"/>
            <a:ext cx="2867569" cy="834153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1" name="צורה חופשית 290"/>
          <p:cNvSpPr/>
          <p:nvPr/>
        </p:nvSpPr>
        <p:spPr>
          <a:xfrm flipV="1">
            <a:off x="6222623" y="3642262"/>
            <a:ext cx="2731329" cy="1069982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030279" y="2343769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6" name="קשת מלאה 85"/>
          <p:cNvSpPr/>
          <p:nvPr/>
        </p:nvSpPr>
        <p:spPr>
          <a:xfrm rot="10800000" flipH="1">
            <a:off x="2836679" y="218902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61170" y="2151276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23270" y="205998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78729" y="3839756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33658" y="381946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43264" y="208665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23180" y="374513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63604" y="386712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>
            <a:off x="5281909" y="284295"/>
            <a:ext cx="1781400" cy="2994810"/>
            <a:chOff x="120278" y="15030"/>
            <a:chExt cx="2279985" cy="3739046"/>
          </a:xfrm>
        </p:grpSpPr>
        <p:sp>
          <p:nvSpPr>
            <p:cNvPr id="53" name="ירח 52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4491159" y="22136"/>
            <a:ext cx="1781400" cy="2994810"/>
            <a:chOff x="120278" y="15030"/>
            <a:chExt cx="2279985" cy="3739046"/>
          </a:xfrm>
        </p:grpSpPr>
        <p:sp>
          <p:nvSpPr>
            <p:cNvPr id="90" name="ירח 8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3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>
            <a:off x="3507349" y="158143"/>
            <a:ext cx="1781400" cy="2994810"/>
            <a:chOff x="120278" y="15030"/>
            <a:chExt cx="2279985" cy="3739046"/>
          </a:xfrm>
        </p:grpSpPr>
        <p:sp>
          <p:nvSpPr>
            <p:cNvPr id="96" name="ירח 95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8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9" name="קבוצה 98"/>
          <p:cNvGrpSpPr/>
          <p:nvPr/>
        </p:nvGrpSpPr>
        <p:grpSpPr>
          <a:xfrm>
            <a:off x="2671698" y="219478"/>
            <a:ext cx="1781400" cy="2994810"/>
            <a:chOff x="120278" y="15030"/>
            <a:chExt cx="2279985" cy="3739046"/>
          </a:xfrm>
        </p:grpSpPr>
        <p:sp>
          <p:nvSpPr>
            <p:cNvPr id="100" name="ירח 9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2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1" name="קבוצה 60"/>
          <p:cNvGrpSpPr/>
          <p:nvPr/>
        </p:nvGrpSpPr>
        <p:grpSpPr>
          <a:xfrm rot="21221677">
            <a:off x="5627442" y="3604230"/>
            <a:ext cx="914975" cy="3177030"/>
            <a:chOff x="492202" y="52025"/>
            <a:chExt cx="941480" cy="3651993"/>
          </a:xfrm>
        </p:grpSpPr>
        <p:sp>
          <p:nvSpPr>
            <p:cNvPr id="104" name="ירח 103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 rot="21221677">
            <a:off x="4776791" y="3651701"/>
            <a:ext cx="914975" cy="3177030"/>
            <a:chOff x="492202" y="52025"/>
            <a:chExt cx="941480" cy="3651993"/>
          </a:xfrm>
        </p:grpSpPr>
        <p:sp>
          <p:nvSpPr>
            <p:cNvPr id="108" name="ירח 107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1" name="קבוצה 110"/>
          <p:cNvGrpSpPr/>
          <p:nvPr/>
        </p:nvGrpSpPr>
        <p:grpSpPr>
          <a:xfrm rot="21221677">
            <a:off x="3866100" y="3656558"/>
            <a:ext cx="914975" cy="3177030"/>
            <a:chOff x="492202" y="52025"/>
            <a:chExt cx="941480" cy="3651993"/>
          </a:xfrm>
        </p:grpSpPr>
        <p:sp>
          <p:nvSpPr>
            <p:cNvPr id="112" name="ירח 111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3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5" name="קבוצה 114"/>
          <p:cNvGrpSpPr/>
          <p:nvPr/>
        </p:nvGrpSpPr>
        <p:grpSpPr>
          <a:xfrm rot="21221677">
            <a:off x="3043971" y="3532845"/>
            <a:ext cx="914975" cy="3177030"/>
            <a:chOff x="492202" y="52025"/>
            <a:chExt cx="941480" cy="3651993"/>
          </a:xfrm>
        </p:grpSpPr>
        <p:sp>
          <p:nvSpPr>
            <p:cNvPr id="117" name="ירח 116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8" name="קבוצה 217"/>
          <p:cNvGrpSpPr/>
          <p:nvPr/>
        </p:nvGrpSpPr>
        <p:grpSpPr>
          <a:xfrm>
            <a:off x="4197999" y="6053266"/>
            <a:ext cx="1550748" cy="882935"/>
            <a:chOff x="6587661" y="5389734"/>
            <a:chExt cx="1181438" cy="1234765"/>
          </a:xfrm>
        </p:grpSpPr>
        <p:sp>
          <p:nvSpPr>
            <p:cNvPr id="219" name="צורה חופשית 218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0" name="צורה חופשית 219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1" name="צורה חופשית 220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2" name="צורה חופשית 221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3" name="צורה חופשית 222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4" name="צורה חופשית 223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5" name="צורה חופשית 224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26" name="קבוצה 225"/>
          <p:cNvGrpSpPr/>
          <p:nvPr/>
        </p:nvGrpSpPr>
        <p:grpSpPr>
          <a:xfrm>
            <a:off x="1671182" y="-144590"/>
            <a:ext cx="1387305" cy="882935"/>
            <a:chOff x="6587661" y="5389734"/>
            <a:chExt cx="1181438" cy="1234765"/>
          </a:xfrm>
        </p:grpSpPr>
        <p:sp>
          <p:nvSpPr>
            <p:cNvPr id="227" name="צורה חופשית 226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8" name="צורה חופשית 227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9" name="צורה חופשית 228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0" name="צורה חופשית 229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1" name="צורה חופשית 230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2" name="צורה חופשית 231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3" name="צורה חופשית 232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34" name="קבוצה 233"/>
          <p:cNvGrpSpPr/>
          <p:nvPr/>
        </p:nvGrpSpPr>
        <p:grpSpPr>
          <a:xfrm>
            <a:off x="2636622" y="-226971"/>
            <a:ext cx="1456603" cy="882935"/>
            <a:chOff x="6587661" y="5389734"/>
            <a:chExt cx="1181438" cy="1234765"/>
          </a:xfrm>
        </p:grpSpPr>
        <p:sp>
          <p:nvSpPr>
            <p:cNvPr id="235" name="צורה חופשית 234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6" name="צורה חופשית 235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7" name="צורה חופשית 236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8" name="צורה חופשית 237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9" name="צורה חופשית 238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0" name="צורה חופשית 239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1" name="צורה חופשית 240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42" name="קבוצה 241"/>
          <p:cNvGrpSpPr/>
          <p:nvPr/>
        </p:nvGrpSpPr>
        <p:grpSpPr>
          <a:xfrm>
            <a:off x="3567972" y="-158413"/>
            <a:ext cx="1465384" cy="882935"/>
            <a:chOff x="6587661" y="5389734"/>
            <a:chExt cx="1181438" cy="1234765"/>
          </a:xfrm>
        </p:grpSpPr>
        <p:sp>
          <p:nvSpPr>
            <p:cNvPr id="243" name="צורה חופשית 242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4" name="צורה חופשית 243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5" name="צורה חופשית 244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6" name="צורה חופשית 245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7" name="צורה חופשית 246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8" name="צורה חופשית 247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9" name="צורה חופשית 248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50" name="קבוצה 249"/>
          <p:cNvGrpSpPr/>
          <p:nvPr/>
        </p:nvGrpSpPr>
        <p:grpSpPr>
          <a:xfrm>
            <a:off x="4535713" y="-70758"/>
            <a:ext cx="1354141" cy="882935"/>
            <a:chOff x="6587661" y="5389734"/>
            <a:chExt cx="1181438" cy="1234765"/>
          </a:xfrm>
        </p:grpSpPr>
        <p:sp>
          <p:nvSpPr>
            <p:cNvPr id="251" name="צורה חופשית 250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2" name="צורה חופשית 251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3" name="צורה חופשית 252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4" name="צורה חופשית 253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5" name="צורה חופשית 254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6" name="צורה חופשית 255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7" name="צורה חופשית 256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58" name="קבוצה 257"/>
          <p:cNvGrpSpPr/>
          <p:nvPr/>
        </p:nvGrpSpPr>
        <p:grpSpPr>
          <a:xfrm>
            <a:off x="3258655" y="6082620"/>
            <a:ext cx="1523479" cy="882935"/>
            <a:chOff x="6587661" y="5389734"/>
            <a:chExt cx="1181438" cy="1234765"/>
          </a:xfrm>
        </p:grpSpPr>
        <p:sp>
          <p:nvSpPr>
            <p:cNvPr id="259" name="צורה חופשית 258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0" name="צורה חופשית 259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1" name="צורה חופשית 260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2" name="צורה חופשית 261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3" name="צורה חופשית 262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4" name="צורה חופשית 263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5" name="צורה חופשית 264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66" name="קבוצה 265"/>
          <p:cNvGrpSpPr/>
          <p:nvPr/>
        </p:nvGrpSpPr>
        <p:grpSpPr>
          <a:xfrm>
            <a:off x="2319312" y="6111974"/>
            <a:ext cx="1500503" cy="882935"/>
            <a:chOff x="6587661" y="5389734"/>
            <a:chExt cx="1181438" cy="1234765"/>
          </a:xfrm>
        </p:grpSpPr>
        <p:sp>
          <p:nvSpPr>
            <p:cNvPr id="267" name="צורה חופשית 266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8" name="צורה חופשית 267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69" name="צורה חופשית 268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0" name="צורה חופשית 269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1" name="צורה חופשית 270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2" name="צורה חופשית 271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3" name="צורה חופשית 272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74" name="קבוצה 273"/>
          <p:cNvGrpSpPr/>
          <p:nvPr/>
        </p:nvGrpSpPr>
        <p:grpSpPr>
          <a:xfrm>
            <a:off x="1379970" y="6141328"/>
            <a:ext cx="1376338" cy="882935"/>
            <a:chOff x="6587661" y="5389734"/>
            <a:chExt cx="1181438" cy="1234765"/>
          </a:xfrm>
        </p:grpSpPr>
        <p:sp>
          <p:nvSpPr>
            <p:cNvPr id="275" name="צורה חופשית 274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6" name="צורה חופשית 275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7" name="צורה חופשית 276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8" name="צורה חופשית 277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9" name="צורה חופשית 278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0" name="צורה חופשית 279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1" name="צורה חופשית 280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82" name="קבוצה 281"/>
          <p:cNvGrpSpPr/>
          <p:nvPr/>
        </p:nvGrpSpPr>
        <p:grpSpPr>
          <a:xfrm rot="10800000">
            <a:off x="666652" y="2796164"/>
            <a:ext cx="1356946" cy="1466400"/>
            <a:chOff x="6587661" y="5389734"/>
            <a:chExt cx="1181438" cy="1234765"/>
          </a:xfrm>
        </p:grpSpPr>
        <p:sp>
          <p:nvSpPr>
            <p:cNvPr id="283" name="צורה חופשית 282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4" name="צורה חופשית 283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5" name="צורה חופשית 284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6" name="צורה חופשית 285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7" name="צורה חופשית 286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8" name="צורה חופשית 287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9" name="צורה חופשית 288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9190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קבוצה 53"/>
          <p:cNvGrpSpPr/>
          <p:nvPr/>
        </p:nvGrpSpPr>
        <p:grpSpPr>
          <a:xfrm rot="10800000">
            <a:off x="8266859" y="3070091"/>
            <a:ext cx="965136" cy="882935"/>
            <a:chOff x="6587661" y="5389734"/>
            <a:chExt cx="1181438" cy="1234765"/>
          </a:xfrm>
        </p:grpSpPr>
        <p:sp>
          <p:nvSpPr>
            <p:cNvPr id="16" name="צורה חופשית 1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3" name="צורה חופשית 10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0" name="צורה חופשית 11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1" name="צורה חופשית 12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2" name="צורה חופשית 12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3" name="צורה חופשית 12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צורה חופשית 12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11" name="צורה חופשית 210"/>
          <p:cNvSpPr/>
          <p:nvPr/>
        </p:nvSpPr>
        <p:spPr>
          <a:xfrm>
            <a:off x="5943636" y="2310852"/>
            <a:ext cx="2867569" cy="834153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6" name="צורה חופשית 55"/>
          <p:cNvSpPr/>
          <p:nvPr/>
        </p:nvSpPr>
        <p:spPr>
          <a:xfrm flipV="1">
            <a:off x="6144574" y="3561310"/>
            <a:ext cx="2731329" cy="1069982"/>
          </a:xfrm>
          <a:custGeom>
            <a:avLst/>
            <a:gdLst>
              <a:gd name="connsiteX0" fmla="*/ 0 w 3193576"/>
              <a:gd name="connsiteY0" fmla="*/ 177421 h 1064526"/>
              <a:gd name="connsiteX1" fmla="*/ 300251 w 3193576"/>
              <a:gd name="connsiteY1" fmla="*/ 163774 h 1064526"/>
              <a:gd name="connsiteX2" fmla="*/ 382138 w 3193576"/>
              <a:gd name="connsiteY2" fmla="*/ 136478 h 1064526"/>
              <a:gd name="connsiteX3" fmla="*/ 409433 w 3193576"/>
              <a:gd name="connsiteY3" fmla="*/ 95535 h 1064526"/>
              <a:gd name="connsiteX4" fmla="*/ 491320 w 3193576"/>
              <a:gd name="connsiteY4" fmla="*/ 40944 h 1064526"/>
              <a:gd name="connsiteX5" fmla="*/ 532263 w 3193576"/>
              <a:gd name="connsiteY5" fmla="*/ 0 h 1064526"/>
              <a:gd name="connsiteX6" fmla="*/ 491320 w 3193576"/>
              <a:gd name="connsiteY6" fmla="*/ 81887 h 1064526"/>
              <a:gd name="connsiteX7" fmla="*/ 477672 w 3193576"/>
              <a:gd name="connsiteY7" fmla="*/ 122830 h 1064526"/>
              <a:gd name="connsiteX8" fmla="*/ 382138 w 3193576"/>
              <a:gd name="connsiteY8" fmla="*/ 204717 h 1064526"/>
              <a:gd name="connsiteX9" fmla="*/ 354842 w 3193576"/>
              <a:gd name="connsiteY9" fmla="*/ 245660 h 1064526"/>
              <a:gd name="connsiteX10" fmla="*/ 491320 w 3193576"/>
              <a:gd name="connsiteY10" fmla="*/ 204717 h 1064526"/>
              <a:gd name="connsiteX11" fmla="*/ 586854 w 3193576"/>
              <a:gd name="connsiteY11" fmla="*/ 177421 h 1064526"/>
              <a:gd name="connsiteX12" fmla="*/ 696036 w 3193576"/>
              <a:gd name="connsiteY12" fmla="*/ 136478 h 1064526"/>
              <a:gd name="connsiteX13" fmla="*/ 777923 w 3193576"/>
              <a:gd name="connsiteY13" fmla="*/ 81887 h 1064526"/>
              <a:gd name="connsiteX14" fmla="*/ 846161 w 3193576"/>
              <a:gd name="connsiteY14" fmla="*/ 13648 h 1064526"/>
              <a:gd name="connsiteX15" fmla="*/ 832514 w 3193576"/>
              <a:gd name="connsiteY15" fmla="*/ 150126 h 1064526"/>
              <a:gd name="connsiteX16" fmla="*/ 818866 w 3193576"/>
              <a:gd name="connsiteY16" fmla="*/ 191069 h 1064526"/>
              <a:gd name="connsiteX17" fmla="*/ 764275 w 3193576"/>
              <a:gd name="connsiteY17" fmla="*/ 245660 h 1064526"/>
              <a:gd name="connsiteX18" fmla="*/ 696036 w 3193576"/>
              <a:gd name="connsiteY18" fmla="*/ 313899 h 1064526"/>
              <a:gd name="connsiteX19" fmla="*/ 736979 w 3193576"/>
              <a:gd name="connsiteY19" fmla="*/ 327547 h 1064526"/>
              <a:gd name="connsiteX20" fmla="*/ 900752 w 3193576"/>
              <a:gd name="connsiteY20" fmla="*/ 300251 h 1064526"/>
              <a:gd name="connsiteX21" fmla="*/ 996287 w 3193576"/>
              <a:gd name="connsiteY21" fmla="*/ 245660 h 1064526"/>
              <a:gd name="connsiteX22" fmla="*/ 1078173 w 3193576"/>
              <a:gd name="connsiteY22" fmla="*/ 204717 h 1064526"/>
              <a:gd name="connsiteX23" fmla="*/ 1146412 w 3193576"/>
              <a:gd name="connsiteY23" fmla="*/ 136478 h 1064526"/>
              <a:gd name="connsiteX24" fmla="*/ 1173708 w 3193576"/>
              <a:gd name="connsiteY24" fmla="*/ 95535 h 1064526"/>
              <a:gd name="connsiteX25" fmla="*/ 1255594 w 3193576"/>
              <a:gd name="connsiteY25" fmla="*/ 27296 h 1064526"/>
              <a:gd name="connsiteX26" fmla="*/ 1241947 w 3193576"/>
              <a:gd name="connsiteY26" fmla="*/ 272956 h 1064526"/>
              <a:gd name="connsiteX27" fmla="*/ 1173708 w 3193576"/>
              <a:gd name="connsiteY27" fmla="*/ 354842 h 1064526"/>
              <a:gd name="connsiteX28" fmla="*/ 1132764 w 3193576"/>
              <a:gd name="connsiteY28" fmla="*/ 382138 h 1064526"/>
              <a:gd name="connsiteX29" fmla="*/ 1214651 w 3193576"/>
              <a:gd name="connsiteY29" fmla="*/ 354842 h 1064526"/>
              <a:gd name="connsiteX30" fmla="*/ 1296538 w 3193576"/>
              <a:gd name="connsiteY30" fmla="*/ 327547 h 1064526"/>
              <a:gd name="connsiteX31" fmla="*/ 1337481 w 3193576"/>
              <a:gd name="connsiteY31" fmla="*/ 313899 h 1064526"/>
              <a:gd name="connsiteX32" fmla="*/ 1378424 w 3193576"/>
              <a:gd name="connsiteY32" fmla="*/ 286603 h 1064526"/>
              <a:gd name="connsiteX33" fmla="*/ 1405720 w 3193576"/>
              <a:gd name="connsiteY33" fmla="*/ 245660 h 1064526"/>
              <a:gd name="connsiteX34" fmla="*/ 1473958 w 3193576"/>
              <a:gd name="connsiteY34" fmla="*/ 177421 h 1064526"/>
              <a:gd name="connsiteX35" fmla="*/ 1501254 w 3193576"/>
              <a:gd name="connsiteY35" fmla="*/ 95535 h 1064526"/>
              <a:gd name="connsiteX36" fmla="*/ 1583141 w 3193576"/>
              <a:gd name="connsiteY36" fmla="*/ 136478 h 1064526"/>
              <a:gd name="connsiteX37" fmla="*/ 1596788 w 3193576"/>
              <a:gd name="connsiteY37" fmla="*/ 204717 h 1064526"/>
              <a:gd name="connsiteX38" fmla="*/ 1583141 w 3193576"/>
              <a:gd name="connsiteY38" fmla="*/ 354842 h 1064526"/>
              <a:gd name="connsiteX39" fmla="*/ 1501254 w 3193576"/>
              <a:gd name="connsiteY39" fmla="*/ 409433 h 1064526"/>
              <a:gd name="connsiteX40" fmla="*/ 1446663 w 3193576"/>
              <a:gd name="connsiteY40" fmla="*/ 423081 h 1064526"/>
              <a:gd name="connsiteX41" fmla="*/ 1637732 w 3193576"/>
              <a:gd name="connsiteY41" fmla="*/ 409433 h 1064526"/>
              <a:gd name="connsiteX42" fmla="*/ 1719618 w 3193576"/>
              <a:gd name="connsiteY42" fmla="*/ 382138 h 1064526"/>
              <a:gd name="connsiteX43" fmla="*/ 1760561 w 3193576"/>
              <a:gd name="connsiteY43" fmla="*/ 368490 h 1064526"/>
              <a:gd name="connsiteX44" fmla="*/ 1815152 w 3193576"/>
              <a:gd name="connsiteY44" fmla="*/ 354842 h 1064526"/>
              <a:gd name="connsiteX45" fmla="*/ 1897039 w 3193576"/>
              <a:gd name="connsiteY45" fmla="*/ 327547 h 1064526"/>
              <a:gd name="connsiteX46" fmla="*/ 1978926 w 3193576"/>
              <a:gd name="connsiteY46" fmla="*/ 259308 h 1064526"/>
              <a:gd name="connsiteX47" fmla="*/ 2047164 w 3193576"/>
              <a:gd name="connsiteY47" fmla="*/ 191069 h 1064526"/>
              <a:gd name="connsiteX48" fmla="*/ 2101755 w 3193576"/>
              <a:gd name="connsiteY48" fmla="*/ 191069 h 1064526"/>
              <a:gd name="connsiteX49" fmla="*/ 2088108 w 3193576"/>
              <a:gd name="connsiteY49" fmla="*/ 409433 h 1064526"/>
              <a:gd name="connsiteX50" fmla="*/ 2074460 w 3193576"/>
              <a:gd name="connsiteY50" fmla="*/ 450377 h 1064526"/>
              <a:gd name="connsiteX51" fmla="*/ 2033517 w 3193576"/>
              <a:gd name="connsiteY51" fmla="*/ 477672 h 1064526"/>
              <a:gd name="connsiteX52" fmla="*/ 1965278 w 3193576"/>
              <a:gd name="connsiteY52" fmla="*/ 545911 h 1064526"/>
              <a:gd name="connsiteX53" fmla="*/ 1924335 w 3193576"/>
              <a:gd name="connsiteY53" fmla="*/ 559559 h 1064526"/>
              <a:gd name="connsiteX54" fmla="*/ 2047164 w 3193576"/>
              <a:gd name="connsiteY54" fmla="*/ 532263 h 1064526"/>
              <a:gd name="connsiteX55" fmla="*/ 2169994 w 3193576"/>
              <a:gd name="connsiteY55" fmla="*/ 464024 h 1064526"/>
              <a:gd name="connsiteX56" fmla="*/ 2292824 w 3193576"/>
              <a:gd name="connsiteY56" fmla="*/ 409433 h 1064526"/>
              <a:gd name="connsiteX57" fmla="*/ 2374711 w 3193576"/>
              <a:gd name="connsiteY57" fmla="*/ 327547 h 1064526"/>
              <a:gd name="connsiteX58" fmla="*/ 2402006 w 3193576"/>
              <a:gd name="connsiteY58" fmla="*/ 286603 h 1064526"/>
              <a:gd name="connsiteX59" fmla="*/ 2442950 w 3193576"/>
              <a:gd name="connsiteY59" fmla="*/ 272956 h 1064526"/>
              <a:gd name="connsiteX60" fmla="*/ 2429302 w 3193576"/>
              <a:gd name="connsiteY60" fmla="*/ 436729 h 1064526"/>
              <a:gd name="connsiteX61" fmla="*/ 2402006 w 3193576"/>
              <a:gd name="connsiteY61" fmla="*/ 477672 h 1064526"/>
              <a:gd name="connsiteX62" fmla="*/ 2388358 w 3193576"/>
              <a:gd name="connsiteY62" fmla="*/ 532263 h 1064526"/>
              <a:gd name="connsiteX63" fmla="*/ 2306472 w 3193576"/>
              <a:gd name="connsiteY63" fmla="*/ 614150 h 1064526"/>
              <a:gd name="connsiteX64" fmla="*/ 2197290 w 3193576"/>
              <a:gd name="connsiteY64" fmla="*/ 682389 h 1064526"/>
              <a:gd name="connsiteX65" fmla="*/ 2142699 w 3193576"/>
              <a:gd name="connsiteY65" fmla="*/ 696036 h 1064526"/>
              <a:gd name="connsiteX66" fmla="*/ 2224585 w 3193576"/>
              <a:gd name="connsiteY66" fmla="*/ 682389 h 1064526"/>
              <a:gd name="connsiteX67" fmla="*/ 2279176 w 3193576"/>
              <a:gd name="connsiteY67" fmla="*/ 641445 h 1064526"/>
              <a:gd name="connsiteX68" fmla="*/ 2374711 w 3193576"/>
              <a:gd name="connsiteY68" fmla="*/ 600502 h 1064526"/>
              <a:gd name="connsiteX69" fmla="*/ 2415654 w 3193576"/>
              <a:gd name="connsiteY69" fmla="*/ 573206 h 1064526"/>
              <a:gd name="connsiteX70" fmla="*/ 2497541 w 3193576"/>
              <a:gd name="connsiteY70" fmla="*/ 532263 h 1064526"/>
              <a:gd name="connsiteX71" fmla="*/ 2524836 w 3193576"/>
              <a:gd name="connsiteY71" fmla="*/ 491320 h 1064526"/>
              <a:gd name="connsiteX72" fmla="*/ 2565779 w 3193576"/>
              <a:gd name="connsiteY72" fmla="*/ 464024 h 1064526"/>
              <a:gd name="connsiteX73" fmla="*/ 2634018 w 3193576"/>
              <a:gd name="connsiteY73" fmla="*/ 341195 h 1064526"/>
              <a:gd name="connsiteX74" fmla="*/ 2661314 w 3193576"/>
              <a:gd name="connsiteY74" fmla="*/ 382138 h 1064526"/>
              <a:gd name="connsiteX75" fmla="*/ 2647666 w 3193576"/>
              <a:gd name="connsiteY75" fmla="*/ 723332 h 1064526"/>
              <a:gd name="connsiteX76" fmla="*/ 2552132 w 3193576"/>
              <a:gd name="connsiteY76" fmla="*/ 832514 h 1064526"/>
              <a:gd name="connsiteX77" fmla="*/ 2497541 w 3193576"/>
              <a:gd name="connsiteY77" fmla="*/ 859809 h 1064526"/>
              <a:gd name="connsiteX78" fmla="*/ 2456597 w 3193576"/>
              <a:gd name="connsiteY78" fmla="*/ 873457 h 1064526"/>
              <a:gd name="connsiteX79" fmla="*/ 2511188 w 3193576"/>
              <a:gd name="connsiteY79" fmla="*/ 887105 h 1064526"/>
              <a:gd name="connsiteX80" fmla="*/ 2552132 w 3193576"/>
              <a:gd name="connsiteY80" fmla="*/ 859809 h 1064526"/>
              <a:gd name="connsiteX81" fmla="*/ 2688609 w 3193576"/>
              <a:gd name="connsiteY81" fmla="*/ 791571 h 1064526"/>
              <a:gd name="connsiteX82" fmla="*/ 2756848 w 3193576"/>
              <a:gd name="connsiteY82" fmla="*/ 764275 h 1064526"/>
              <a:gd name="connsiteX83" fmla="*/ 2797791 w 3193576"/>
              <a:gd name="connsiteY83" fmla="*/ 750627 h 1064526"/>
              <a:gd name="connsiteX84" fmla="*/ 2920621 w 3193576"/>
              <a:gd name="connsiteY84" fmla="*/ 682389 h 1064526"/>
              <a:gd name="connsiteX85" fmla="*/ 2988860 w 3193576"/>
              <a:gd name="connsiteY85" fmla="*/ 614150 h 1064526"/>
              <a:gd name="connsiteX86" fmla="*/ 3057099 w 3193576"/>
              <a:gd name="connsiteY86" fmla="*/ 532263 h 1064526"/>
              <a:gd name="connsiteX87" fmla="*/ 3098042 w 3193576"/>
              <a:gd name="connsiteY87" fmla="*/ 464024 h 1064526"/>
              <a:gd name="connsiteX88" fmla="*/ 3138985 w 3193576"/>
              <a:gd name="connsiteY88" fmla="*/ 423081 h 1064526"/>
              <a:gd name="connsiteX89" fmla="*/ 3166281 w 3193576"/>
              <a:gd name="connsiteY89" fmla="*/ 382138 h 1064526"/>
              <a:gd name="connsiteX90" fmla="*/ 3193576 w 3193576"/>
              <a:gd name="connsiteY90" fmla="*/ 423081 h 1064526"/>
              <a:gd name="connsiteX91" fmla="*/ 3166281 w 3193576"/>
              <a:gd name="connsiteY91" fmla="*/ 477672 h 1064526"/>
              <a:gd name="connsiteX92" fmla="*/ 3111690 w 3193576"/>
              <a:gd name="connsiteY92" fmla="*/ 573206 h 1064526"/>
              <a:gd name="connsiteX93" fmla="*/ 3084394 w 3193576"/>
              <a:gd name="connsiteY93" fmla="*/ 627798 h 1064526"/>
              <a:gd name="connsiteX94" fmla="*/ 3043451 w 3193576"/>
              <a:gd name="connsiteY94" fmla="*/ 668741 h 1064526"/>
              <a:gd name="connsiteX95" fmla="*/ 2947917 w 3193576"/>
              <a:gd name="connsiteY95" fmla="*/ 791571 h 1064526"/>
              <a:gd name="connsiteX96" fmla="*/ 2866030 w 3193576"/>
              <a:gd name="connsiteY96" fmla="*/ 873457 h 1064526"/>
              <a:gd name="connsiteX97" fmla="*/ 2825087 w 3193576"/>
              <a:gd name="connsiteY97" fmla="*/ 928048 h 1064526"/>
              <a:gd name="connsiteX98" fmla="*/ 2770496 w 3193576"/>
              <a:gd name="connsiteY98" fmla="*/ 955344 h 1064526"/>
              <a:gd name="connsiteX99" fmla="*/ 2688609 w 3193576"/>
              <a:gd name="connsiteY99" fmla="*/ 1009935 h 1064526"/>
              <a:gd name="connsiteX100" fmla="*/ 2620370 w 3193576"/>
              <a:gd name="connsiteY100" fmla="*/ 1064526 h 10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93576" h="1064526">
                <a:moveTo>
                  <a:pt x="0" y="177421"/>
                </a:moveTo>
                <a:cubicBezTo>
                  <a:pt x="100084" y="172872"/>
                  <a:pt x="200634" y="174447"/>
                  <a:pt x="300251" y="163774"/>
                </a:cubicBezTo>
                <a:cubicBezTo>
                  <a:pt x="328859" y="160709"/>
                  <a:pt x="382138" y="136478"/>
                  <a:pt x="382138" y="136478"/>
                </a:cubicBezTo>
                <a:cubicBezTo>
                  <a:pt x="391236" y="122830"/>
                  <a:pt x="397089" y="106336"/>
                  <a:pt x="409433" y="95535"/>
                </a:cubicBezTo>
                <a:cubicBezTo>
                  <a:pt x="434121" y="73933"/>
                  <a:pt x="468123" y="64141"/>
                  <a:pt x="491320" y="40944"/>
                </a:cubicBezTo>
                <a:lnTo>
                  <a:pt x="532263" y="0"/>
                </a:lnTo>
                <a:cubicBezTo>
                  <a:pt x="497959" y="102912"/>
                  <a:pt x="544232" y="-23937"/>
                  <a:pt x="491320" y="81887"/>
                </a:cubicBezTo>
                <a:cubicBezTo>
                  <a:pt x="484886" y="94754"/>
                  <a:pt x="486034" y="111124"/>
                  <a:pt x="477672" y="122830"/>
                </a:cubicBezTo>
                <a:cubicBezTo>
                  <a:pt x="447586" y="164950"/>
                  <a:pt x="421481" y="178487"/>
                  <a:pt x="382138" y="204717"/>
                </a:cubicBezTo>
                <a:cubicBezTo>
                  <a:pt x="373039" y="218365"/>
                  <a:pt x="339613" y="239568"/>
                  <a:pt x="354842" y="245660"/>
                </a:cubicBezTo>
                <a:cubicBezTo>
                  <a:pt x="435027" y="277734"/>
                  <a:pt x="439716" y="225358"/>
                  <a:pt x="491320" y="204717"/>
                </a:cubicBezTo>
                <a:cubicBezTo>
                  <a:pt x="522070" y="192417"/>
                  <a:pt x="555729" y="188739"/>
                  <a:pt x="586854" y="177421"/>
                </a:cubicBezTo>
                <a:cubicBezTo>
                  <a:pt x="743860" y="120328"/>
                  <a:pt x="542753" y="174800"/>
                  <a:pt x="696036" y="136478"/>
                </a:cubicBezTo>
                <a:cubicBezTo>
                  <a:pt x="723332" y="118281"/>
                  <a:pt x="759726" y="109183"/>
                  <a:pt x="777923" y="81887"/>
                </a:cubicBezTo>
                <a:cubicBezTo>
                  <a:pt x="814316" y="27296"/>
                  <a:pt x="791570" y="50043"/>
                  <a:pt x="846161" y="13648"/>
                </a:cubicBezTo>
                <a:cubicBezTo>
                  <a:pt x="841612" y="59141"/>
                  <a:pt x="839466" y="104938"/>
                  <a:pt x="832514" y="150126"/>
                </a:cubicBezTo>
                <a:cubicBezTo>
                  <a:pt x="830327" y="164345"/>
                  <a:pt x="827228" y="179363"/>
                  <a:pt x="818866" y="191069"/>
                </a:cubicBezTo>
                <a:cubicBezTo>
                  <a:pt x="803908" y="212010"/>
                  <a:pt x="781023" y="226121"/>
                  <a:pt x="764275" y="245660"/>
                </a:cubicBezTo>
                <a:cubicBezTo>
                  <a:pt x="703618" y="316426"/>
                  <a:pt x="774889" y="261329"/>
                  <a:pt x="696036" y="313899"/>
                </a:cubicBezTo>
                <a:cubicBezTo>
                  <a:pt x="709684" y="318448"/>
                  <a:pt x="722593" y="327547"/>
                  <a:pt x="736979" y="327547"/>
                </a:cubicBezTo>
                <a:cubicBezTo>
                  <a:pt x="770837" y="327547"/>
                  <a:pt x="862004" y="308001"/>
                  <a:pt x="900752" y="300251"/>
                </a:cubicBezTo>
                <a:cubicBezTo>
                  <a:pt x="1000512" y="233747"/>
                  <a:pt x="875070" y="314927"/>
                  <a:pt x="996287" y="245660"/>
                </a:cubicBezTo>
                <a:cubicBezTo>
                  <a:pt x="1070363" y="203330"/>
                  <a:pt x="1003108" y="229739"/>
                  <a:pt x="1078173" y="204717"/>
                </a:cubicBezTo>
                <a:cubicBezTo>
                  <a:pt x="1150962" y="95536"/>
                  <a:pt x="1055427" y="227463"/>
                  <a:pt x="1146412" y="136478"/>
                </a:cubicBezTo>
                <a:cubicBezTo>
                  <a:pt x="1158010" y="124880"/>
                  <a:pt x="1163207" y="108136"/>
                  <a:pt x="1173708" y="95535"/>
                </a:cubicBezTo>
                <a:cubicBezTo>
                  <a:pt x="1206546" y="56129"/>
                  <a:pt x="1215336" y="54135"/>
                  <a:pt x="1255594" y="27296"/>
                </a:cubicBezTo>
                <a:cubicBezTo>
                  <a:pt x="1281936" y="132660"/>
                  <a:pt x="1281878" y="103250"/>
                  <a:pt x="1241947" y="272956"/>
                </a:cubicBezTo>
                <a:cubicBezTo>
                  <a:pt x="1236710" y="295211"/>
                  <a:pt x="1187694" y="343187"/>
                  <a:pt x="1173708" y="354842"/>
                </a:cubicBezTo>
                <a:cubicBezTo>
                  <a:pt x="1161107" y="365343"/>
                  <a:pt x="1116361" y="382138"/>
                  <a:pt x="1132764" y="382138"/>
                </a:cubicBezTo>
                <a:cubicBezTo>
                  <a:pt x="1161536" y="382138"/>
                  <a:pt x="1187355" y="363940"/>
                  <a:pt x="1214651" y="354842"/>
                </a:cubicBezTo>
                <a:lnTo>
                  <a:pt x="1296538" y="327547"/>
                </a:lnTo>
                <a:cubicBezTo>
                  <a:pt x="1310186" y="322998"/>
                  <a:pt x="1325511" y="321879"/>
                  <a:pt x="1337481" y="313899"/>
                </a:cubicBezTo>
                <a:lnTo>
                  <a:pt x="1378424" y="286603"/>
                </a:lnTo>
                <a:cubicBezTo>
                  <a:pt x="1387523" y="272955"/>
                  <a:pt x="1394122" y="257258"/>
                  <a:pt x="1405720" y="245660"/>
                </a:cubicBezTo>
                <a:cubicBezTo>
                  <a:pt x="1453034" y="198346"/>
                  <a:pt x="1444842" y="242933"/>
                  <a:pt x="1473958" y="177421"/>
                </a:cubicBezTo>
                <a:cubicBezTo>
                  <a:pt x="1485643" y="151129"/>
                  <a:pt x="1501254" y="95535"/>
                  <a:pt x="1501254" y="95535"/>
                </a:cubicBezTo>
                <a:cubicBezTo>
                  <a:pt x="1522268" y="102540"/>
                  <a:pt x="1570692" y="114692"/>
                  <a:pt x="1583141" y="136478"/>
                </a:cubicBezTo>
                <a:cubicBezTo>
                  <a:pt x="1594650" y="156618"/>
                  <a:pt x="1592239" y="181971"/>
                  <a:pt x="1596788" y="204717"/>
                </a:cubicBezTo>
                <a:cubicBezTo>
                  <a:pt x="1592239" y="254759"/>
                  <a:pt x="1604390" y="309308"/>
                  <a:pt x="1583141" y="354842"/>
                </a:cubicBezTo>
                <a:cubicBezTo>
                  <a:pt x="1569268" y="384570"/>
                  <a:pt x="1533080" y="401476"/>
                  <a:pt x="1501254" y="409433"/>
                </a:cubicBezTo>
                <a:cubicBezTo>
                  <a:pt x="1483057" y="413982"/>
                  <a:pt x="1427906" y="423081"/>
                  <a:pt x="1446663" y="423081"/>
                </a:cubicBezTo>
                <a:cubicBezTo>
                  <a:pt x="1510515" y="423081"/>
                  <a:pt x="1574042" y="413982"/>
                  <a:pt x="1637732" y="409433"/>
                </a:cubicBezTo>
                <a:lnTo>
                  <a:pt x="1719618" y="382138"/>
                </a:lnTo>
                <a:cubicBezTo>
                  <a:pt x="1733266" y="377589"/>
                  <a:pt x="1746605" y="371979"/>
                  <a:pt x="1760561" y="368490"/>
                </a:cubicBezTo>
                <a:cubicBezTo>
                  <a:pt x="1778758" y="363941"/>
                  <a:pt x="1797186" y="360232"/>
                  <a:pt x="1815152" y="354842"/>
                </a:cubicBezTo>
                <a:cubicBezTo>
                  <a:pt x="1842711" y="346574"/>
                  <a:pt x="1873099" y="343507"/>
                  <a:pt x="1897039" y="327547"/>
                </a:cubicBezTo>
                <a:cubicBezTo>
                  <a:pt x="1937295" y="300709"/>
                  <a:pt x="1946089" y="298712"/>
                  <a:pt x="1978926" y="259308"/>
                </a:cubicBezTo>
                <a:cubicBezTo>
                  <a:pt x="2035794" y="191067"/>
                  <a:pt x="1972099" y="241114"/>
                  <a:pt x="2047164" y="191069"/>
                </a:cubicBezTo>
                <a:cubicBezTo>
                  <a:pt x="2052491" y="183079"/>
                  <a:pt x="2096429" y="89878"/>
                  <a:pt x="2101755" y="191069"/>
                </a:cubicBezTo>
                <a:cubicBezTo>
                  <a:pt x="2105588" y="263898"/>
                  <a:pt x="2095743" y="336904"/>
                  <a:pt x="2088108" y="409433"/>
                </a:cubicBezTo>
                <a:cubicBezTo>
                  <a:pt x="2086602" y="423740"/>
                  <a:pt x="2083447" y="439143"/>
                  <a:pt x="2074460" y="450377"/>
                </a:cubicBezTo>
                <a:cubicBezTo>
                  <a:pt x="2064214" y="463185"/>
                  <a:pt x="2047165" y="468574"/>
                  <a:pt x="2033517" y="477672"/>
                </a:cubicBezTo>
                <a:cubicBezTo>
                  <a:pt x="2006221" y="518614"/>
                  <a:pt x="2010770" y="523165"/>
                  <a:pt x="1965278" y="545911"/>
                </a:cubicBezTo>
                <a:cubicBezTo>
                  <a:pt x="1952411" y="552345"/>
                  <a:pt x="1909949" y="559559"/>
                  <a:pt x="1924335" y="559559"/>
                </a:cubicBezTo>
                <a:cubicBezTo>
                  <a:pt x="1941660" y="559559"/>
                  <a:pt x="2026111" y="537526"/>
                  <a:pt x="2047164" y="532263"/>
                </a:cubicBezTo>
                <a:cubicBezTo>
                  <a:pt x="2113544" y="482479"/>
                  <a:pt x="2089048" y="493459"/>
                  <a:pt x="2169994" y="464024"/>
                </a:cubicBezTo>
                <a:cubicBezTo>
                  <a:pt x="2224918" y="444052"/>
                  <a:pt x="2252184" y="445558"/>
                  <a:pt x="2292824" y="409433"/>
                </a:cubicBezTo>
                <a:cubicBezTo>
                  <a:pt x="2321675" y="383787"/>
                  <a:pt x="2353299" y="359666"/>
                  <a:pt x="2374711" y="327547"/>
                </a:cubicBezTo>
                <a:cubicBezTo>
                  <a:pt x="2383809" y="313899"/>
                  <a:pt x="2389198" y="296850"/>
                  <a:pt x="2402006" y="286603"/>
                </a:cubicBezTo>
                <a:cubicBezTo>
                  <a:pt x="2413240" y="277616"/>
                  <a:pt x="2429302" y="277505"/>
                  <a:pt x="2442950" y="272956"/>
                </a:cubicBezTo>
                <a:cubicBezTo>
                  <a:pt x="2438401" y="327547"/>
                  <a:pt x="2440045" y="383013"/>
                  <a:pt x="2429302" y="436729"/>
                </a:cubicBezTo>
                <a:cubicBezTo>
                  <a:pt x="2426085" y="452813"/>
                  <a:pt x="2408467" y="462596"/>
                  <a:pt x="2402006" y="477672"/>
                </a:cubicBezTo>
                <a:cubicBezTo>
                  <a:pt x="2394617" y="494912"/>
                  <a:pt x="2399114" y="516897"/>
                  <a:pt x="2388358" y="532263"/>
                </a:cubicBezTo>
                <a:cubicBezTo>
                  <a:pt x="2366221" y="563887"/>
                  <a:pt x="2327885" y="582032"/>
                  <a:pt x="2306472" y="614150"/>
                </a:cubicBezTo>
                <a:cubicBezTo>
                  <a:pt x="2266921" y="673476"/>
                  <a:pt x="2288239" y="659653"/>
                  <a:pt x="2197290" y="682389"/>
                </a:cubicBezTo>
                <a:cubicBezTo>
                  <a:pt x="2179093" y="686938"/>
                  <a:pt x="2123942" y="696036"/>
                  <a:pt x="2142699" y="696036"/>
                </a:cubicBezTo>
                <a:cubicBezTo>
                  <a:pt x="2170371" y="696036"/>
                  <a:pt x="2197290" y="686938"/>
                  <a:pt x="2224585" y="682389"/>
                </a:cubicBezTo>
                <a:cubicBezTo>
                  <a:pt x="2242782" y="668741"/>
                  <a:pt x="2259887" y="653501"/>
                  <a:pt x="2279176" y="641445"/>
                </a:cubicBezTo>
                <a:cubicBezTo>
                  <a:pt x="2317721" y="617354"/>
                  <a:pt x="2334911" y="613769"/>
                  <a:pt x="2374711" y="600502"/>
                </a:cubicBezTo>
                <a:cubicBezTo>
                  <a:pt x="2388359" y="591403"/>
                  <a:pt x="2400983" y="580541"/>
                  <a:pt x="2415654" y="573206"/>
                </a:cubicBezTo>
                <a:cubicBezTo>
                  <a:pt x="2528668" y="516699"/>
                  <a:pt x="2380194" y="610494"/>
                  <a:pt x="2497541" y="532263"/>
                </a:cubicBezTo>
                <a:cubicBezTo>
                  <a:pt x="2506639" y="518615"/>
                  <a:pt x="2513238" y="502918"/>
                  <a:pt x="2524836" y="491320"/>
                </a:cubicBezTo>
                <a:cubicBezTo>
                  <a:pt x="2536434" y="479722"/>
                  <a:pt x="2554978" y="476368"/>
                  <a:pt x="2565779" y="464024"/>
                </a:cubicBezTo>
                <a:cubicBezTo>
                  <a:pt x="2616317" y="406266"/>
                  <a:pt x="2615273" y="397429"/>
                  <a:pt x="2634018" y="341195"/>
                </a:cubicBezTo>
                <a:cubicBezTo>
                  <a:pt x="2643117" y="354843"/>
                  <a:pt x="2660729" y="365746"/>
                  <a:pt x="2661314" y="382138"/>
                </a:cubicBezTo>
                <a:cubicBezTo>
                  <a:pt x="2665377" y="495888"/>
                  <a:pt x="2665790" y="610962"/>
                  <a:pt x="2647666" y="723332"/>
                </a:cubicBezTo>
                <a:cubicBezTo>
                  <a:pt x="2639469" y="774156"/>
                  <a:pt x="2592624" y="809376"/>
                  <a:pt x="2552132" y="832514"/>
                </a:cubicBezTo>
                <a:cubicBezTo>
                  <a:pt x="2534468" y="842608"/>
                  <a:pt x="2516241" y="851795"/>
                  <a:pt x="2497541" y="859809"/>
                </a:cubicBezTo>
                <a:cubicBezTo>
                  <a:pt x="2484318" y="865476"/>
                  <a:pt x="2470245" y="868908"/>
                  <a:pt x="2456597" y="873457"/>
                </a:cubicBezTo>
                <a:cubicBezTo>
                  <a:pt x="2474794" y="878006"/>
                  <a:pt x="2492619" y="889758"/>
                  <a:pt x="2511188" y="887105"/>
                </a:cubicBezTo>
                <a:cubicBezTo>
                  <a:pt x="2527426" y="884785"/>
                  <a:pt x="2537690" y="867586"/>
                  <a:pt x="2552132" y="859809"/>
                </a:cubicBezTo>
                <a:cubicBezTo>
                  <a:pt x="2596914" y="835695"/>
                  <a:pt x="2641385" y="810461"/>
                  <a:pt x="2688609" y="791571"/>
                </a:cubicBezTo>
                <a:cubicBezTo>
                  <a:pt x="2711355" y="782472"/>
                  <a:pt x="2733909" y="772877"/>
                  <a:pt x="2756848" y="764275"/>
                </a:cubicBezTo>
                <a:cubicBezTo>
                  <a:pt x="2770318" y="759224"/>
                  <a:pt x="2785215" y="757613"/>
                  <a:pt x="2797791" y="750627"/>
                </a:cubicBezTo>
                <a:cubicBezTo>
                  <a:pt x="2938570" y="672416"/>
                  <a:pt x="2827979" y="713268"/>
                  <a:pt x="2920621" y="682389"/>
                </a:cubicBezTo>
                <a:cubicBezTo>
                  <a:pt x="2995681" y="632347"/>
                  <a:pt x="2931996" y="682388"/>
                  <a:pt x="2988860" y="614150"/>
                </a:cubicBezTo>
                <a:cubicBezTo>
                  <a:pt x="3056487" y="532998"/>
                  <a:pt x="3006277" y="613579"/>
                  <a:pt x="3057099" y="532263"/>
                </a:cubicBezTo>
                <a:cubicBezTo>
                  <a:pt x="3071158" y="509769"/>
                  <a:pt x="3082126" y="485245"/>
                  <a:pt x="3098042" y="464024"/>
                </a:cubicBezTo>
                <a:cubicBezTo>
                  <a:pt x="3109622" y="448583"/>
                  <a:pt x="3126629" y="437908"/>
                  <a:pt x="3138985" y="423081"/>
                </a:cubicBezTo>
                <a:cubicBezTo>
                  <a:pt x="3149486" y="410480"/>
                  <a:pt x="3157182" y="395786"/>
                  <a:pt x="3166281" y="382138"/>
                </a:cubicBezTo>
                <a:cubicBezTo>
                  <a:pt x="3175379" y="395786"/>
                  <a:pt x="3193576" y="406679"/>
                  <a:pt x="3193576" y="423081"/>
                </a:cubicBezTo>
                <a:cubicBezTo>
                  <a:pt x="3193576" y="443426"/>
                  <a:pt x="3174295" y="458972"/>
                  <a:pt x="3166281" y="477672"/>
                </a:cubicBezTo>
                <a:cubicBezTo>
                  <a:pt x="3115094" y="597108"/>
                  <a:pt x="3209245" y="417117"/>
                  <a:pt x="3111690" y="573206"/>
                </a:cubicBezTo>
                <a:cubicBezTo>
                  <a:pt x="3100907" y="590459"/>
                  <a:pt x="3096219" y="611242"/>
                  <a:pt x="3084394" y="627798"/>
                </a:cubicBezTo>
                <a:cubicBezTo>
                  <a:pt x="3073176" y="643504"/>
                  <a:pt x="3055807" y="653914"/>
                  <a:pt x="3043451" y="668741"/>
                </a:cubicBezTo>
                <a:cubicBezTo>
                  <a:pt x="3010245" y="708588"/>
                  <a:pt x="2984594" y="754894"/>
                  <a:pt x="2947917" y="791571"/>
                </a:cubicBezTo>
                <a:cubicBezTo>
                  <a:pt x="2920621" y="818866"/>
                  <a:pt x="2889191" y="842576"/>
                  <a:pt x="2866030" y="873457"/>
                </a:cubicBezTo>
                <a:cubicBezTo>
                  <a:pt x="2852382" y="891654"/>
                  <a:pt x="2842357" y="913245"/>
                  <a:pt x="2825087" y="928048"/>
                </a:cubicBezTo>
                <a:cubicBezTo>
                  <a:pt x="2809640" y="941288"/>
                  <a:pt x="2787942" y="944877"/>
                  <a:pt x="2770496" y="955344"/>
                </a:cubicBezTo>
                <a:cubicBezTo>
                  <a:pt x="2742366" y="972222"/>
                  <a:pt x="2715905" y="991738"/>
                  <a:pt x="2688609" y="1009935"/>
                </a:cubicBezTo>
                <a:cubicBezTo>
                  <a:pt x="2636959" y="1044368"/>
                  <a:pt x="2659265" y="1025631"/>
                  <a:pt x="2620370" y="1064526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1989584" y="2270149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6" name="קשת מלאה 85"/>
          <p:cNvSpPr/>
          <p:nvPr/>
        </p:nvSpPr>
        <p:spPr>
          <a:xfrm rot="10800000" flipH="1">
            <a:off x="2806967" y="235314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31458" y="2315396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593558" y="222410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62761" y="398733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17690" y="396705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13552" y="225077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07212" y="389271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47636" y="40147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 rot="18382531">
            <a:off x="4395364" y="171922"/>
            <a:ext cx="1781400" cy="2994810"/>
            <a:chOff x="120278" y="15030"/>
            <a:chExt cx="2279985" cy="3739046"/>
          </a:xfrm>
        </p:grpSpPr>
        <p:sp>
          <p:nvSpPr>
            <p:cNvPr id="53" name="ירח 52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 rot="18401172">
            <a:off x="3474668" y="230845"/>
            <a:ext cx="1781400" cy="2994810"/>
            <a:chOff x="120278" y="15030"/>
            <a:chExt cx="2279985" cy="3739046"/>
          </a:xfrm>
        </p:grpSpPr>
        <p:sp>
          <p:nvSpPr>
            <p:cNvPr id="90" name="ירח 8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3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 rot="18438583">
            <a:off x="2563355" y="264673"/>
            <a:ext cx="1781400" cy="2994810"/>
            <a:chOff x="120278" y="15030"/>
            <a:chExt cx="2279985" cy="3739046"/>
          </a:xfrm>
        </p:grpSpPr>
        <p:sp>
          <p:nvSpPr>
            <p:cNvPr id="96" name="ירח 95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8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9" name="קבוצה 98"/>
          <p:cNvGrpSpPr/>
          <p:nvPr/>
        </p:nvGrpSpPr>
        <p:grpSpPr>
          <a:xfrm rot="18446926">
            <a:off x="1699843" y="250025"/>
            <a:ext cx="1781400" cy="2994810"/>
            <a:chOff x="120278" y="15030"/>
            <a:chExt cx="2279985" cy="3739046"/>
          </a:xfrm>
        </p:grpSpPr>
        <p:sp>
          <p:nvSpPr>
            <p:cNvPr id="100" name="ירח 9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2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1" name="קבוצה 60"/>
          <p:cNvGrpSpPr/>
          <p:nvPr/>
        </p:nvGrpSpPr>
        <p:grpSpPr>
          <a:xfrm rot="2729321">
            <a:off x="4700561" y="3795242"/>
            <a:ext cx="914975" cy="3177030"/>
            <a:chOff x="492202" y="52025"/>
            <a:chExt cx="941480" cy="3651993"/>
          </a:xfrm>
        </p:grpSpPr>
        <p:sp>
          <p:nvSpPr>
            <p:cNvPr id="104" name="ירח 103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 rot="2723594">
            <a:off x="3758321" y="3810233"/>
            <a:ext cx="914975" cy="3177030"/>
            <a:chOff x="492202" y="52025"/>
            <a:chExt cx="941480" cy="3651993"/>
          </a:xfrm>
        </p:grpSpPr>
        <p:sp>
          <p:nvSpPr>
            <p:cNvPr id="108" name="ירח 107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1" name="קבוצה 110"/>
          <p:cNvGrpSpPr/>
          <p:nvPr/>
        </p:nvGrpSpPr>
        <p:grpSpPr>
          <a:xfrm rot="2461278">
            <a:off x="2950600" y="3821946"/>
            <a:ext cx="914975" cy="3177030"/>
            <a:chOff x="492202" y="52025"/>
            <a:chExt cx="941480" cy="3651993"/>
          </a:xfrm>
        </p:grpSpPr>
        <p:sp>
          <p:nvSpPr>
            <p:cNvPr id="112" name="ירח 111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3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5" name="קבוצה 114"/>
          <p:cNvGrpSpPr/>
          <p:nvPr/>
        </p:nvGrpSpPr>
        <p:grpSpPr>
          <a:xfrm rot="2489612">
            <a:off x="2148279" y="3677072"/>
            <a:ext cx="914975" cy="3177030"/>
            <a:chOff x="492202" y="52025"/>
            <a:chExt cx="941480" cy="3651993"/>
          </a:xfrm>
        </p:grpSpPr>
        <p:sp>
          <p:nvSpPr>
            <p:cNvPr id="117" name="ירח 116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1" name="קבוצה 130"/>
          <p:cNvGrpSpPr/>
          <p:nvPr/>
        </p:nvGrpSpPr>
        <p:grpSpPr>
          <a:xfrm rot="10800000">
            <a:off x="666652" y="2796164"/>
            <a:ext cx="1356946" cy="1466400"/>
            <a:chOff x="6587661" y="5389734"/>
            <a:chExt cx="1181438" cy="1234765"/>
          </a:xfrm>
        </p:grpSpPr>
        <p:sp>
          <p:nvSpPr>
            <p:cNvPr id="132" name="צורה חופשית 13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3" name="צורה חופשית 13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4" name="צורה חופשית 13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5" name="צורה חופשית 13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6" name="צורה חופשית 13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7" name="צורה חופשית 13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8" name="צורה חופשית 13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7" name="קבוצה 146"/>
          <p:cNvGrpSpPr/>
          <p:nvPr/>
        </p:nvGrpSpPr>
        <p:grpSpPr>
          <a:xfrm>
            <a:off x="4197999" y="6053266"/>
            <a:ext cx="1550748" cy="882935"/>
            <a:chOff x="6587661" y="5389734"/>
            <a:chExt cx="1181438" cy="1234765"/>
          </a:xfrm>
        </p:grpSpPr>
        <p:sp>
          <p:nvSpPr>
            <p:cNvPr id="148" name="צורה חופשית 14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9" name="צורה חופשית 14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0" name="צורה חופשית 14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1" name="צורה חופשית 15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2" name="צורה חופשית 15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3" name="צורה חופשית 15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4" name="צורה חופשית 15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5" name="קבוצה 154"/>
          <p:cNvGrpSpPr/>
          <p:nvPr/>
        </p:nvGrpSpPr>
        <p:grpSpPr>
          <a:xfrm>
            <a:off x="1671182" y="-144590"/>
            <a:ext cx="1387305" cy="882935"/>
            <a:chOff x="6587661" y="5389734"/>
            <a:chExt cx="1181438" cy="1234765"/>
          </a:xfrm>
        </p:grpSpPr>
        <p:sp>
          <p:nvSpPr>
            <p:cNvPr id="156" name="צורה חופשית 15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7" name="צורה חופשית 156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8" name="צורה חופשית 157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9" name="צורה חופשית 158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0" name="צורה חופשית 159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1" name="צורה חופשית 160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2" name="צורה חופשית 161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3" name="קבוצה 162"/>
          <p:cNvGrpSpPr/>
          <p:nvPr/>
        </p:nvGrpSpPr>
        <p:grpSpPr>
          <a:xfrm>
            <a:off x="2636622" y="-226971"/>
            <a:ext cx="1456603" cy="882935"/>
            <a:chOff x="6587661" y="5389734"/>
            <a:chExt cx="1181438" cy="1234765"/>
          </a:xfrm>
        </p:grpSpPr>
        <p:sp>
          <p:nvSpPr>
            <p:cNvPr id="164" name="צורה חופשית 163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5" name="צורה חופשית 16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6" name="צורה חופשית 16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7" name="צורה חופשית 16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צורה חופשית 16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9" name="צורה חופשית 16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0" name="צורה חופשית 16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1" name="קבוצה 170"/>
          <p:cNvGrpSpPr/>
          <p:nvPr/>
        </p:nvGrpSpPr>
        <p:grpSpPr>
          <a:xfrm>
            <a:off x="3567972" y="-158413"/>
            <a:ext cx="1465384" cy="882935"/>
            <a:chOff x="6587661" y="5389734"/>
            <a:chExt cx="1181438" cy="1234765"/>
          </a:xfrm>
        </p:grpSpPr>
        <p:sp>
          <p:nvSpPr>
            <p:cNvPr id="172" name="צורה חופשית 17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3" name="צורה חופשית 17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4" name="צורה חופשית 17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5" name="צורה חופשית 17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צורה חופשית 17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7" name="צורה חופשית 17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8" name="צורה חופשית 17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9" name="קבוצה 178"/>
          <p:cNvGrpSpPr/>
          <p:nvPr/>
        </p:nvGrpSpPr>
        <p:grpSpPr>
          <a:xfrm>
            <a:off x="4535713" y="-70758"/>
            <a:ext cx="1354141" cy="882935"/>
            <a:chOff x="6587661" y="5389734"/>
            <a:chExt cx="1181438" cy="1234765"/>
          </a:xfrm>
        </p:grpSpPr>
        <p:sp>
          <p:nvSpPr>
            <p:cNvPr id="180" name="צורה חופשית 179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1" name="צורה חופשית 180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2" name="צורה חופשית 181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3" name="צורה חופשית 182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4" name="צורה חופשית 183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5" name="צורה חופשית 184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6" name="צורה חופשית 185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7" name="קבוצה 186"/>
          <p:cNvGrpSpPr/>
          <p:nvPr/>
        </p:nvGrpSpPr>
        <p:grpSpPr>
          <a:xfrm>
            <a:off x="3258655" y="6082620"/>
            <a:ext cx="1523479" cy="882935"/>
            <a:chOff x="6587661" y="5389734"/>
            <a:chExt cx="1181438" cy="1234765"/>
          </a:xfrm>
        </p:grpSpPr>
        <p:sp>
          <p:nvSpPr>
            <p:cNvPr id="188" name="צורה חופשית 18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9" name="צורה חופשית 18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0" name="צורה חופשית 18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1" name="צורה חופשית 19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2" name="צורה חופשית 19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3" name="צורה חופשית 19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4" name="צורה חופשית 19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5" name="קבוצה 194"/>
          <p:cNvGrpSpPr/>
          <p:nvPr/>
        </p:nvGrpSpPr>
        <p:grpSpPr>
          <a:xfrm>
            <a:off x="2319312" y="6111974"/>
            <a:ext cx="1500503" cy="882935"/>
            <a:chOff x="6587661" y="5389734"/>
            <a:chExt cx="1181438" cy="1234765"/>
          </a:xfrm>
        </p:grpSpPr>
        <p:sp>
          <p:nvSpPr>
            <p:cNvPr id="196" name="צורה חופשית 19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7" name="צורה חופשית 196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8" name="צורה חופשית 197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9" name="צורה חופשית 198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0" name="צורה חופשית 199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1" name="צורה חופשית 200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2" name="צורה חופשית 201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03" name="קבוצה 202"/>
          <p:cNvGrpSpPr/>
          <p:nvPr/>
        </p:nvGrpSpPr>
        <p:grpSpPr>
          <a:xfrm>
            <a:off x="1379970" y="6141328"/>
            <a:ext cx="1376338" cy="882935"/>
            <a:chOff x="6587661" y="5389734"/>
            <a:chExt cx="1181438" cy="1234765"/>
          </a:xfrm>
        </p:grpSpPr>
        <p:sp>
          <p:nvSpPr>
            <p:cNvPr id="204" name="צורה חופשית 203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5" name="צורה חופשית 20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6" name="צורה חופשית 20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7" name="צורה חופשית 20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8" name="צורה חופשית 20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9" name="צורה חופשית 20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0" name="צורה חופשית 20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53754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ירח 99"/>
          <p:cNvSpPr/>
          <p:nvPr/>
        </p:nvSpPr>
        <p:spPr>
          <a:xfrm rot="10529868">
            <a:off x="3781834" y="-4947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ירח 100"/>
          <p:cNvSpPr/>
          <p:nvPr/>
        </p:nvSpPr>
        <p:spPr>
          <a:xfrm rot="10529868">
            <a:off x="2946189" y="30669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ירח 95"/>
          <p:cNvSpPr/>
          <p:nvPr/>
        </p:nvSpPr>
        <p:spPr>
          <a:xfrm rot="11195653">
            <a:off x="3840677" y="5987293"/>
            <a:ext cx="188571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7" name="ירח 96"/>
          <p:cNvSpPr/>
          <p:nvPr/>
        </p:nvSpPr>
        <p:spPr>
          <a:xfrm rot="11195653">
            <a:off x="4743053" y="5995447"/>
            <a:ext cx="129033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8" name="ירח 97"/>
          <p:cNvSpPr/>
          <p:nvPr/>
        </p:nvSpPr>
        <p:spPr>
          <a:xfrm rot="11195653">
            <a:off x="5645150" y="5790348"/>
            <a:ext cx="153944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81" name="ירח 80"/>
          <p:cNvSpPr/>
          <p:nvPr/>
        </p:nvSpPr>
        <p:spPr>
          <a:xfrm rot="10529868">
            <a:off x="4720217" y="3522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ירח 94"/>
          <p:cNvSpPr/>
          <p:nvPr/>
        </p:nvSpPr>
        <p:spPr>
          <a:xfrm rot="11195653">
            <a:off x="2995483" y="6065354"/>
            <a:ext cx="168018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7" name="ירח 76"/>
          <p:cNvSpPr/>
          <p:nvPr/>
        </p:nvSpPr>
        <p:spPr>
          <a:xfrm rot="10529868">
            <a:off x="5630393" y="49405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36226" y="3029633"/>
            <a:ext cx="494643" cy="10124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848277" y="3724630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692504" y="3547860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654872" y="1650202"/>
            <a:ext cx="2078867" cy="879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469309" y="2914631"/>
            <a:ext cx="442105" cy="8006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200000">
            <a:off x="4566360" y="3587155"/>
            <a:ext cx="490911" cy="937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25580" y="1614371"/>
            <a:ext cx="2325908" cy="11121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942" y="4882702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200000">
            <a:off x="3650444" y="4980779"/>
            <a:ext cx="2308359" cy="10295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753417" y="4984048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58801" y="5084265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64747" y="425168"/>
            <a:ext cx="96717" cy="3014959"/>
            <a:chOff x="2971126" y="209439"/>
            <a:chExt cx="117515" cy="3231748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3789135" y="456302"/>
            <a:ext cx="104529" cy="2802942"/>
            <a:chOff x="3792237" y="140384"/>
            <a:chExt cx="114350" cy="3118860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5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9697376" y="1386472"/>
            <a:ext cx="2121158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יבש שוט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203293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ירח 84"/>
          <p:cNvSpPr/>
          <p:nvPr/>
        </p:nvSpPr>
        <p:spPr>
          <a:xfrm rot="10800000">
            <a:off x="5661619" y="124155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7" name="ירח 86"/>
          <p:cNvSpPr/>
          <p:nvPr/>
        </p:nvSpPr>
        <p:spPr>
          <a:xfrm rot="10800000">
            <a:off x="4761194" y="29974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8" name="ירח 87"/>
          <p:cNvSpPr/>
          <p:nvPr/>
        </p:nvSpPr>
        <p:spPr>
          <a:xfrm rot="10800000">
            <a:off x="3805978" y="124155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9" name="ירח 88"/>
          <p:cNvSpPr/>
          <p:nvPr/>
        </p:nvSpPr>
        <p:spPr>
          <a:xfrm rot="10800000">
            <a:off x="2961921" y="12222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0" name="ירח 89"/>
          <p:cNvSpPr/>
          <p:nvPr/>
        </p:nvSpPr>
        <p:spPr>
          <a:xfrm rot="10800000">
            <a:off x="3054649" y="5897447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ירח 92"/>
          <p:cNvSpPr/>
          <p:nvPr/>
        </p:nvSpPr>
        <p:spPr>
          <a:xfrm rot="10800000">
            <a:off x="3893751" y="5744566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4" name="ירח 93"/>
          <p:cNvSpPr/>
          <p:nvPr/>
        </p:nvSpPr>
        <p:spPr>
          <a:xfrm rot="10800000">
            <a:off x="4749327" y="5722691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ירח 94"/>
          <p:cNvSpPr/>
          <p:nvPr/>
        </p:nvSpPr>
        <p:spPr>
          <a:xfrm rot="10800000">
            <a:off x="5715928" y="5679014"/>
            <a:ext cx="206634" cy="7876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72854" y="2993006"/>
            <a:ext cx="393489" cy="7334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900295" y="3760499"/>
            <a:ext cx="390424" cy="98912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744848" y="3573480"/>
            <a:ext cx="427176" cy="108350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760715" y="1712797"/>
            <a:ext cx="1910427" cy="13119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505807" y="2830096"/>
            <a:ext cx="366879" cy="7783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387273">
            <a:off x="4675207" y="3611628"/>
            <a:ext cx="430830" cy="107379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74541" y="1701203"/>
            <a:ext cx="2190116" cy="733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105" y="4800007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387273">
            <a:off x="3806284" y="4833205"/>
            <a:ext cx="2017571" cy="108026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919307" y="4818157"/>
            <a:ext cx="2056203" cy="10237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2121276" y="4921790"/>
            <a:ext cx="1892280" cy="59033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64747" y="642817"/>
            <a:ext cx="134245" cy="2735132"/>
            <a:chOff x="2971126" y="209439"/>
            <a:chExt cx="117515" cy="3231748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3789135" y="642817"/>
            <a:ext cx="122760" cy="2639003"/>
            <a:chOff x="3792237" y="140384"/>
            <a:chExt cx="114350" cy="3079737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9925" y="2924598"/>
              <a:ext cx="507835" cy="83212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96" name="כותרת 1"/>
          <p:cNvSpPr txBox="1">
            <a:spLocks/>
          </p:cNvSpPr>
          <p:nvPr/>
        </p:nvSpPr>
        <p:spPr>
          <a:xfrm>
            <a:off x="7809839" y="365125"/>
            <a:ext cx="3543961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9578754" y="1386472"/>
            <a:ext cx="2239780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עצור שוט</a:t>
            </a:r>
          </a:p>
          <a:p>
            <a:endParaRPr lang="he-IL" sz="3200" b="1" dirty="0"/>
          </a:p>
        </p:txBody>
      </p:sp>
      <p:grpSp>
        <p:nvGrpSpPr>
          <p:cNvPr id="53" name="קבוצה 52"/>
          <p:cNvGrpSpPr/>
          <p:nvPr/>
        </p:nvGrpSpPr>
        <p:grpSpPr>
          <a:xfrm>
            <a:off x="476597" y="7431042"/>
            <a:ext cx="9712777" cy="730346"/>
            <a:chOff x="853457" y="5800257"/>
            <a:chExt cx="9712777" cy="730346"/>
          </a:xfrm>
        </p:grpSpPr>
        <p:sp>
          <p:nvSpPr>
            <p:cNvPr id="3" name="צורה חופשית 2"/>
            <p:cNvSpPr/>
            <p:nvPr/>
          </p:nvSpPr>
          <p:spPr>
            <a:xfrm>
              <a:off x="853457" y="5800257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dirty="0" smtClean="0"/>
                <a:t>ז</a:t>
              </a:r>
              <a:endParaRPr lang="he-IL" dirty="0"/>
            </a:p>
          </p:txBody>
        </p:sp>
        <p:sp>
          <p:nvSpPr>
            <p:cNvPr id="98" name="צורה חופשית 97"/>
            <p:cNvSpPr/>
            <p:nvPr/>
          </p:nvSpPr>
          <p:spPr>
            <a:xfrm>
              <a:off x="1085838" y="5938201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9" name="צורה חופשית 98"/>
            <p:cNvSpPr/>
            <p:nvPr/>
          </p:nvSpPr>
          <p:spPr>
            <a:xfrm>
              <a:off x="1552062" y="6025578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0" name="צורה חופשית 99"/>
            <p:cNvSpPr/>
            <p:nvPr/>
          </p:nvSpPr>
          <p:spPr>
            <a:xfrm>
              <a:off x="2238505" y="6322544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צורה חופשית 100"/>
            <p:cNvSpPr/>
            <p:nvPr/>
          </p:nvSpPr>
          <p:spPr>
            <a:xfrm>
              <a:off x="1932134" y="6166571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" name="קבוצה 14"/>
          <p:cNvGrpSpPr/>
          <p:nvPr/>
        </p:nvGrpSpPr>
        <p:grpSpPr>
          <a:xfrm>
            <a:off x="-9004272" y="-186865"/>
            <a:ext cx="25198027" cy="720410"/>
            <a:chOff x="670050" y="-62932"/>
            <a:chExt cx="11247415" cy="720410"/>
          </a:xfrm>
        </p:grpSpPr>
        <p:sp>
          <p:nvSpPr>
            <p:cNvPr id="102" name="צורה חופשית 101"/>
            <p:cNvSpPr/>
            <p:nvPr/>
          </p:nvSpPr>
          <p:spPr>
            <a:xfrm>
              <a:off x="670050" y="-62932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3" name="צורה חופשית 102"/>
            <p:cNvSpPr/>
            <p:nvPr/>
          </p:nvSpPr>
          <p:spPr>
            <a:xfrm>
              <a:off x="1087148" y="10261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4" name="צורה חופשית 103"/>
            <p:cNvSpPr/>
            <p:nvPr/>
          </p:nvSpPr>
          <p:spPr>
            <a:xfrm>
              <a:off x="1504246" y="83454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צורה חופשית 104"/>
            <p:cNvSpPr/>
            <p:nvPr/>
          </p:nvSpPr>
          <p:spPr>
            <a:xfrm>
              <a:off x="1921344" y="156647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צורה חופשית 105"/>
            <p:cNvSpPr/>
            <p:nvPr/>
          </p:nvSpPr>
          <p:spPr>
            <a:xfrm>
              <a:off x="2338442" y="229840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7" name="צורה חופשית 106"/>
            <p:cNvSpPr/>
            <p:nvPr/>
          </p:nvSpPr>
          <p:spPr>
            <a:xfrm>
              <a:off x="2755540" y="303033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8" name="צורה חופשית 107"/>
            <p:cNvSpPr/>
            <p:nvPr/>
          </p:nvSpPr>
          <p:spPr>
            <a:xfrm>
              <a:off x="3172638" y="376226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צורה חופשית 108"/>
            <p:cNvSpPr/>
            <p:nvPr/>
          </p:nvSpPr>
          <p:spPr>
            <a:xfrm>
              <a:off x="3589736" y="449419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11" name="צורה חופשית 110"/>
          <p:cNvSpPr/>
          <p:nvPr/>
        </p:nvSpPr>
        <p:spPr>
          <a:xfrm>
            <a:off x="-6048549" y="185114"/>
            <a:ext cx="18656939" cy="208059"/>
          </a:xfrm>
          <a:custGeom>
            <a:avLst/>
            <a:gdLst>
              <a:gd name="connsiteX0" fmla="*/ 0 w 10523621"/>
              <a:gd name="connsiteY0" fmla="*/ 336885 h 513348"/>
              <a:gd name="connsiteX1" fmla="*/ 96252 w 10523621"/>
              <a:gd name="connsiteY1" fmla="*/ 272716 h 513348"/>
              <a:gd name="connsiteX2" fmla="*/ 176463 w 10523621"/>
              <a:gd name="connsiteY2" fmla="*/ 176464 h 513348"/>
              <a:gd name="connsiteX3" fmla="*/ 288758 w 10523621"/>
              <a:gd name="connsiteY3" fmla="*/ 64169 h 513348"/>
              <a:gd name="connsiteX4" fmla="*/ 336884 w 10523621"/>
              <a:gd name="connsiteY4" fmla="*/ 32085 h 513348"/>
              <a:gd name="connsiteX5" fmla="*/ 401052 w 10523621"/>
              <a:gd name="connsiteY5" fmla="*/ 16043 h 513348"/>
              <a:gd name="connsiteX6" fmla="*/ 449179 w 10523621"/>
              <a:gd name="connsiteY6" fmla="*/ 0 h 513348"/>
              <a:gd name="connsiteX7" fmla="*/ 657726 w 10523621"/>
              <a:gd name="connsiteY7" fmla="*/ 16043 h 513348"/>
              <a:gd name="connsiteX8" fmla="*/ 737937 w 10523621"/>
              <a:gd name="connsiteY8" fmla="*/ 96253 h 513348"/>
              <a:gd name="connsiteX9" fmla="*/ 786063 w 10523621"/>
              <a:gd name="connsiteY9" fmla="*/ 128337 h 513348"/>
              <a:gd name="connsiteX10" fmla="*/ 866273 w 10523621"/>
              <a:gd name="connsiteY10" fmla="*/ 240632 h 513348"/>
              <a:gd name="connsiteX11" fmla="*/ 946484 w 10523621"/>
              <a:gd name="connsiteY11" fmla="*/ 320843 h 513348"/>
              <a:gd name="connsiteX12" fmla="*/ 1058779 w 10523621"/>
              <a:gd name="connsiteY12" fmla="*/ 385011 h 513348"/>
              <a:gd name="connsiteX13" fmla="*/ 1106905 w 10523621"/>
              <a:gd name="connsiteY13" fmla="*/ 417095 h 513348"/>
              <a:gd name="connsiteX14" fmla="*/ 1219200 w 10523621"/>
              <a:gd name="connsiteY14" fmla="*/ 449179 h 513348"/>
              <a:gd name="connsiteX15" fmla="*/ 1588168 w 10523621"/>
              <a:gd name="connsiteY15" fmla="*/ 417095 h 513348"/>
              <a:gd name="connsiteX16" fmla="*/ 1636294 w 10523621"/>
              <a:gd name="connsiteY16" fmla="*/ 385011 h 513348"/>
              <a:gd name="connsiteX17" fmla="*/ 1716505 w 10523621"/>
              <a:gd name="connsiteY17" fmla="*/ 304800 h 513348"/>
              <a:gd name="connsiteX18" fmla="*/ 1748589 w 10523621"/>
              <a:gd name="connsiteY18" fmla="*/ 240632 h 513348"/>
              <a:gd name="connsiteX19" fmla="*/ 1812758 w 10523621"/>
              <a:gd name="connsiteY19" fmla="*/ 224590 h 513348"/>
              <a:gd name="connsiteX20" fmla="*/ 2085473 w 10523621"/>
              <a:gd name="connsiteY20" fmla="*/ 256674 h 513348"/>
              <a:gd name="connsiteX21" fmla="*/ 2133600 w 10523621"/>
              <a:gd name="connsiteY21" fmla="*/ 272716 h 513348"/>
              <a:gd name="connsiteX22" fmla="*/ 2197768 w 10523621"/>
              <a:gd name="connsiteY22" fmla="*/ 304800 h 513348"/>
              <a:gd name="connsiteX23" fmla="*/ 2229852 w 10523621"/>
              <a:gd name="connsiteY23" fmla="*/ 336885 h 513348"/>
              <a:gd name="connsiteX24" fmla="*/ 2277979 w 10523621"/>
              <a:gd name="connsiteY24" fmla="*/ 368969 h 513348"/>
              <a:gd name="connsiteX25" fmla="*/ 2358189 w 10523621"/>
              <a:gd name="connsiteY25" fmla="*/ 433137 h 513348"/>
              <a:gd name="connsiteX26" fmla="*/ 2470484 w 10523621"/>
              <a:gd name="connsiteY26" fmla="*/ 481264 h 513348"/>
              <a:gd name="connsiteX27" fmla="*/ 2566737 w 10523621"/>
              <a:gd name="connsiteY27" fmla="*/ 513348 h 513348"/>
              <a:gd name="connsiteX28" fmla="*/ 3096126 w 10523621"/>
              <a:gd name="connsiteY28" fmla="*/ 497306 h 513348"/>
              <a:gd name="connsiteX29" fmla="*/ 3176337 w 10523621"/>
              <a:gd name="connsiteY29" fmla="*/ 449179 h 513348"/>
              <a:gd name="connsiteX30" fmla="*/ 3224463 w 10523621"/>
              <a:gd name="connsiteY30" fmla="*/ 433137 h 513348"/>
              <a:gd name="connsiteX31" fmla="*/ 3320716 w 10523621"/>
              <a:gd name="connsiteY31" fmla="*/ 385011 h 513348"/>
              <a:gd name="connsiteX32" fmla="*/ 3368842 w 10523621"/>
              <a:gd name="connsiteY32" fmla="*/ 352927 h 513348"/>
              <a:gd name="connsiteX33" fmla="*/ 3882189 w 10523621"/>
              <a:gd name="connsiteY33" fmla="*/ 336885 h 513348"/>
              <a:gd name="connsiteX34" fmla="*/ 3930316 w 10523621"/>
              <a:gd name="connsiteY34" fmla="*/ 401053 h 513348"/>
              <a:gd name="connsiteX35" fmla="*/ 4074694 w 10523621"/>
              <a:gd name="connsiteY35" fmla="*/ 497306 h 513348"/>
              <a:gd name="connsiteX36" fmla="*/ 4154905 w 10523621"/>
              <a:gd name="connsiteY36" fmla="*/ 513348 h 513348"/>
              <a:gd name="connsiteX37" fmla="*/ 4588042 w 10523621"/>
              <a:gd name="connsiteY37" fmla="*/ 497306 h 513348"/>
              <a:gd name="connsiteX38" fmla="*/ 4636168 w 10523621"/>
              <a:gd name="connsiteY38" fmla="*/ 465222 h 513348"/>
              <a:gd name="connsiteX39" fmla="*/ 4684294 w 10523621"/>
              <a:gd name="connsiteY39" fmla="*/ 449179 h 513348"/>
              <a:gd name="connsiteX40" fmla="*/ 4780547 w 10523621"/>
              <a:gd name="connsiteY40" fmla="*/ 368969 h 513348"/>
              <a:gd name="connsiteX41" fmla="*/ 4828673 w 10523621"/>
              <a:gd name="connsiteY41" fmla="*/ 336885 h 513348"/>
              <a:gd name="connsiteX42" fmla="*/ 4940968 w 10523621"/>
              <a:gd name="connsiteY42" fmla="*/ 304800 h 513348"/>
              <a:gd name="connsiteX43" fmla="*/ 4989094 w 10523621"/>
              <a:gd name="connsiteY43" fmla="*/ 272716 h 513348"/>
              <a:gd name="connsiteX44" fmla="*/ 5422231 w 10523621"/>
              <a:gd name="connsiteY44" fmla="*/ 288758 h 513348"/>
              <a:gd name="connsiteX45" fmla="*/ 5502442 w 10523621"/>
              <a:gd name="connsiteY45" fmla="*/ 336885 h 513348"/>
              <a:gd name="connsiteX46" fmla="*/ 5598694 w 10523621"/>
              <a:gd name="connsiteY46" fmla="*/ 401053 h 513348"/>
              <a:gd name="connsiteX47" fmla="*/ 5646821 w 10523621"/>
              <a:gd name="connsiteY47" fmla="*/ 433137 h 513348"/>
              <a:gd name="connsiteX48" fmla="*/ 5727031 w 10523621"/>
              <a:gd name="connsiteY48" fmla="*/ 449179 h 513348"/>
              <a:gd name="connsiteX49" fmla="*/ 6015789 w 10523621"/>
              <a:gd name="connsiteY49" fmla="*/ 433137 h 513348"/>
              <a:gd name="connsiteX50" fmla="*/ 6079958 w 10523621"/>
              <a:gd name="connsiteY50" fmla="*/ 385011 h 513348"/>
              <a:gd name="connsiteX51" fmla="*/ 6176210 w 10523621"/>
              <a:gd name="connsiteY51" fmla="*/ 304800 h 513348"/>
              <a:gd name="connsiteX52" fmla="*/ 6224337 w 10523621"/>
              <a:gd name="connsiteY52" fmla="*/ 272716 h 513348"/>
              <a:gd name="connsiteX53" fmla="*/ 6272463 w 10523621"/>
              <a:gd name="connsiteY53" fmla="*/ 224590 h 513348"/>
              <a:gd name="connsiteX54" fmla="*/ 6336631 w 10523621"/>
              <a:gd name="connsiteY54" fmla="*/ 208548 h 513348"/>
              <a:gd name="connsiteX55" fmla="*/ 6529137 w 10523621"/>
              <a:gd name="connsiteY55" fmla="*/ 240632 h 513348"/>
              <a:gd name="connsiteX56" fmla="*/ 6577263 w 10523621"/>
              <a:gd name="connsiteY56" fmla="*/ 256674 h 513348"/>
              <a:gd name="connsiteX57" fmla="*/ 6689558 w 10523621"/>
              <a:gd name="connsiteY57" fmla="*/ 352927 h 513348"/>
              <a:gd name="connsiteX58" fmla="*/ 6753726 w 10523621"/>
              <a:gd name="connsiteY58" fmla="*/ 417095 h 513348"/>
              <a:gd name="connsiteX59" fmla="*/ 6817894 w 10523621"/>
              <a:gd name="connsiteY59" fmla="*/ 449179 h 513348"/>
              <a:gd name="connsiteX60" fmla="*/ 6866021 w 10523621"/>
              <a:gd name="connsiteY60" fmla="*/ 481264 h 513348"/>
              <a:gd name="connsiteX61" fmla="*/ 6914147 w 10523621"/>
              <a:gd name="connsiteY61" fmla="*/ 497306 h 513348"/>
              <a:gd name="connsiteX62" fmla="*/ 7154779 w 10523621"/>
              <a:gd name="connsiteY62" fmla="*/ 481264 h 513348"/>
              <a:gd name="connsiteX63" fmla="*/ 7202905 w 10523621"/>
              <a:gd name="connsiteY63" fmla="*/ 433137 h 513348"/>
              <a:gd name="connsiteX64" fmla="*/ 7299158 w 10523621"/>
              <a:gd name="connsiteY64" fmla="*/ 385011 h 513348"/>
              <a:gd name="connsiteX65" fmla="*/ 7395410 w 10523621"/>
              <a:gd name="connsiteY65" fmla="*/ 320843 h 513348"/>
              <a:gd name="connsiteX66" fmla="*/ 7571873 w 10523621"/>
              <a:gd name="connsiteY66" fmla="*/ 240632 h 513348"/>
              <a:gd name="connsiteX67" fmla="*/ 7828547 w 10523621"/>
              <a:gd name="connsiteY67" fmla="*/ 256674 h 513348"/>
              <a:gd name="connsiteX68" fmla="*/ 7876673 w 10523621"/>
              <a:gd name="connsiteY68" fmla="*/ 288758 h 513348"/>
              <a:gd name="connsiteX69" fmla="*/ 7940842 w 10523621"/>
              <a:gd name="connsiteY69" fmla="*/ 320843 h 513348"/>
              <a:gd name="connsiteX70" fmla="*/ 8021052 w 10523621"/>
              <a:gd name="connsiteY70" fmla="*/ 352927 h 513348"/>
              <a:gd name="connsiteX71" fmla="*/ 8117305 w 10523621"/>
              <a:gd name="connsiteY71" fmla="*/ 417095 h 513348"/>
              <a:gd name="connsiteX72" fmla="*/ 8293768 w 10523621"/>
              <a:gd name="connsiteY72" fmla="*/ 465222 h 513348"/>
              <a:gd name="connsiteX73" fmla="*/ 8470231 w 10523621"/>
              <a:gd name="connsiteY73" fmla="*/ 449179 h 513348"/>
              <a:gd name="connsiteX74" fmla="*/ 8518358 w 10523621"/>
              <a:gd name="connsiteY74" fmla="*/ 401053 h 513348"/>
              <a:gd name="connsiteX75" fmla="*/ 8550442 w 10523621"/>
              <a:gd name="connsiteY75" fmla="*/ 352927 h 513348"/>
              <a:gd name="connsiteX76" fmla="*/ 8598568 w 10523621"/>
              <a:gd name="connsiteY76" fmla="*/ 304800 h 513348"/>
              <a:gd name="connsiteX77" fmla="*/ 8630652 w 10523621"/>
              <a:gd name="connsiteY77" fmla="*/ 256674 h 513348"/>
              <a:gd name="connsiteX78" fmla="*/ 8662737 w 10523621"/>
              <a:gd name="connsiteY78" fmla="*/ 224590 h 513348"/>
              <a:gd name="connsiteX79" fmla="*/ 8758989 w 10523621"/>
              <a:gd name="connsiteY79" fmla="*/ 192506 h 513348"/>
              <a:gd name="connsiteX80" fmla="*/ 8919410 w 10523621"/>
              <a:gd name="connsiteY80" fmla="*/ 208548 h 513348"/>
              <a:gd name="connsiteX81" fmla="*/ 8983579 w 10523621"/>
              <a:gd name="connsiteY81" fmla="*/ 256674 h 513348"/>
              <a:gd name="connsiteX82" fmla="*/ 9031705 w 10523621"/>
              <a:gd name="connsiteY82" fmla="*/ 272716 h 513348"/>
              <a:gd name="connsiteX83" fmla="*/ 9176084 w 10523621"/>
              <a:gd name="connsiteY83" fmla="*/ 352927 h 513348"/>
              <a:gd name="connsiteX84" fmla="*/ 9272337 w 10523621"/>
              <a:gd name="connsiteY84" fmla="*/ 417095 h 513348"/>
              <a:gd name="connsiteX85" fmla="*/ 9384631 w 10523621"/>
              <a:gd name="connsiteY85" fmla="*/ 449179 h 513348"/>
              <a:gd name="connsiteX86" fmla="*/ 9609221 w 10523621"/>
              <a:gd name="connsiteY86" fmla="*/ 433137 h 513348"/>
              <a:gd name="connsiteX87" fmla="*/ 9721516 w 10523621"/>
              <a:gd name="connsiteY87" fmla="*/ 352927 h 513348"/>
              <a:gd name="connsiteX88" fmla="*/ 9785684 w 10523621"/>
              <a:gd name="connsiteY88" fmla="*/ 336885 h 513348"/>
              <a:gd name="connsiteX89" fmla="*/ 9817768 w 10523621"/>
              <a:gd name="connsiteY89" fmla="*/ 304800 h 513348"/>
              <a:gd name="connsiteX90" fmla="*/ 10170694 w 10523621"/>
              <a:gd name="connsiteY90" fmla="*/ 336885 h 513348"/>
              <a:gd name="connsiteX91" fmla="*/ 10218821 w 10523621"/>
              <a:gd name="connsiteY91" fmla="*/ 368969 h 513348"/>
              <a:gd name="connsiteX92" fmla="*/ 10347158 w 10523621"/>
              <a:gd name="connsiteY92" fmla="*/ 481264 h 513348"/>
              <a:gd name="connsiteX93" fmla="*/ 10523621 w 10523621"/>
              <a:gd name="connsiteY93" fmla="*/ 481264 h 51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0523621" h="513348">
                <a:moveTo>
                  <a:pt x="0" y="336885"/>
                </a:moveTo>
                <a:cubicBezTo>
                  <a:pt x="32084" y="315495"/>
                  <a:pt x="68986" y="299982"/>
                  <a:pt x="96252" y="272716"/>
                </a:cubicBezTo>
                <a:cubicBezTo>
                  <a:pt x="259075" y="109893"/>
                  <a:pt x="9988" y="287448"/>
                  <a:pt x="176463" y="176464"/>
                </a:cubicBezTo>
                <a:cubicBezTo>
                  <a:pt x="223964" y="105211"/>
                  <a:pt x="199842" y="130856"/>
                  <a:pt x="288758" y="64169"/>
                </a:cubicBezTo>
                <a:cubicBezTo>
                  <a:pt x="304182" y="52601"/>
                  <a:pt x="319163" y="39680"/>
                  <a:pt x="336884" y="32085"/>
                </a:cubicBezTo>
                <a:cubicBezTo>
                  <a:pt x="357149" y="23400"/>
                  <a:pt x="379853" y="22100"/>
                  <a:pt x="401052" y="16043"/>
                </a:cubicBezTo>
                <a:cubicBezTo>
                  <a:pt x="417312" y="11397"/>
                  <a:pt x="433137" y="5348"/>
                  <a:pt x="449179" y="0"/>
                </a:cubicBezTo>
                <a:cubicBezTo>
                  <a:pt x="518695" y="5348"/>
                  <a:pt x="589199" y="3194"/>
                  <a:pt x="657726" y="16043"/>
                </a:cubicBezTo>
                <a:cubicBezTo>
                  <a:pt x="710375" y="25915"/>
                  <a:pt x="706676" y="64992"/>
                  <a:pt x="737937" y="96253"/>
                </a:cubicBezTo>
                <a:cubicBezTo>
                  <a:pt x="751570" y="109886"/>
                  <a:pt x="770021" y="117642"/>
                  <a:pt x="786063" y="128337"/>
                </a:cubicBezTo>
                <a:cubicBezTo>
                  <a:pt x="809065" y="162840"/>
                  <a:pt x="839740" y="210782"/>
                  <a:pt x="866273" y="240632"/>
                </a:cubicBezTo>
                <a:cubicBezTo>
                  <a:pt x="891394" y="268893"/>
                  <a:pt x="915023" y="299869"/>
                  <a:pt x="946484" y="320843"/>
                </a:cubicBezTo>
                <a:cubicBezTo>
                  <a:pt x="1063735" y="399010"/>
                  <a:pt x="916306" y="303599"/>
                  <a:pt x="1058779" y="385011"/>
                </a:cubicBezTo>
                <a:cubicBezTo>
                  <a:pt x="1075519" y="394577"/>
                  <a:pt x="1089004" y="409935"/>
                  <a:pt x="1106905" y="417095"/>
                </a:cubicBezTo>
                <a:cubicBezTo>
                  <a:pt x="1143050" y="431553"/>
                  <a:pt x="1181768" y="438484"/>
                  <a:pt x="1219200" y="449179"/>
                </a:cubicBezTo>
                <a:cubicBezTo>
                  <a:pt x="1342189" y="438484"/>
                  <a:pt x="1466150" y="435867"/>
                  <a:pt x="1588168" y="417095"/>
                </a:cubicBezTo>
                <a:cubicBezTo>
                  <a:pt x="1607224" y="414163"/>
                  <a:pt x="1621784" y="397707"/>
                  <a:pt x="1636294" y="385011"/>
                </a:cubicBezTo>
                <a:cubicBezTo>
                  <a:pt x="1664750" y="360112"/>
                  <a:pt x="1699595" y="338620"/>
                  <a:pt x="1716505" y="304800"/>
                </a:cubicBezTo>
                <a:cubicBezTo>
                  <a:pt x="1727200" y="283411"/>
                  <a:pt x="1730218" y="255941"/>
                  <a:pt x="1748589" y="240632"/>
                </a:cubicBezTo>
                <a:cubicBezTo>
                  <a:pt x="1765527" y="226517"/>
                  <a:pt x="1791368" y="229937"/>
                  <a:pt x="1812758" y="224590"/>
                </a:cubicBezTo>
                <a:cubicBezTo>
                  <a:pt x="1930879" y="234433"/>
                  <a:pt x="1985126" y="231588"/>
                  <a:pt x="2085473" y="256674"/>
                </a:cubicBezTo>
                <a:cubicBezTo>
                  <a:pt x="2101878" y="260775"/>
                  <a:pt x="2118057" y="266055"/>
                  <a:pt x="2133600" y="272716"/>
                </a:cubicBezTo>
                <a:cubicBezTo>
                  <a:pt x="2155580" y="282136"/>
                  <a:pt x="2176379" y="294105"/>
                  <a:pt x="2197768" y="304800"/>
                </a:cubicBezTo>
                <a:cubicBezTo>
                  <a:pt x="2208463" y="315495"/>
                  <a:pt x="2218042" y="327437"/>
                  <a:pt x="2229852" y="336885"/>
                </a:cubicBezTo>
                <a:cubicBezTo>
                  <a:pt x="2244907" y="348929"/>
                  <a:pt x="2264346" y="355336"/>
                  <a:pt x="2277979" y="368969"/>
                </a:cubicBezTo>
                <a:cubicBezTo>
                  <a:pt x="2350542" y="441531"/>
                  <a:pt x="2264496" y="401906"/>
                  <a:pt x="2358189" y="433137"/>
                </a:cubicBezTo>
                <a:cubicBezTo>
                  <a:pt x="2434543" y="484040"/>
                  <a:pt x="2376311" y="453012"/>
                  <a:pt x="2470484" y="481264"/>
                </a:cubicBezTo>
                <a:cubicBezTo>
                  <a:pt x="2502878" y="490982"/>
                  <a:pt x="2566737" y="513348"/>
                  <a:pt x="2566737" y="513348"/>
                </a:cubicBezTo>
                <a:cubicBezTo>
                  <a:pt x="2743200" y="508001"/>
                  <a:pt x="2919854" y="507099"/>
                  <a:pt x="3096126" y="497306"/>
                </a:cubicBezTo>
                <a:cubicBezTo>
                  <a:pt x="3162901" y="493596"/>
                  <a:pt x="3128449" y="477912"/>
                  <a:pt x="3176337" y="449179"/>
                </a:cubicBezTo>
                <a:cubicBezTo>
                  <a:pt x="3190837" y="440479"/>
                  <a:pt x="3209338" y="440699"/>
                  <a:pt x="3224463" y="433137"/>
                </a:cubicBezTo>
                <a:cubicBezTo>
                  <a:pt x="3348852" y="370942"/>
                  <a:pt x="3199750" y="425332"/>
                  <a:pt x="3320716" y="385011"/>
                </a:cubicBezTo>
                <a:cubicBezTo>
                  <a:pt x="3336758" y="374316"/>
                  <a:pt x="3352102" y="362493"/>
                  <a:pt x="3368842" y="352927"/>
                </a:cubicBezTo>
                <a:cubicBezTo>
                  <a:pt x="3543700" y="253008"/>
                  <a:pt x="3555177" y="325206"/>
                  <a:pt x="3882189" y="336885"/>
                </a:cubicBezTo>
                <a:cubicBezTo>
                  <a:pt x="3898231" y="358274"/>
                  <a:pt x="3912553" y="381070"/>
                  <a:pt x="3930316" y="401053"/>
                </a:cubicBezTo>
                <a:cubicBezTo>
                  <a:pt x="4007531" y="487919"/>
                  <a:pt x="3984680" y="477303"/>
                  <a:pt x="4074694" y="497306"/>
                </a:cubicBezTo>
                <a:cubicBezTo>
                  <a:pt x="4101311" y="503221"/>
                  <a:pt x="4128168" y="508001"/>
                  <a:pt x="4154905" y="513348"/>
                </a:cubicBezTo>
                <a:cubicBezTo>
                  <a:pt x="4299284" y="508001"/>
                  <a:pt x="4444281" y="511682"/>
                  <a:pt x="4588042" y="497306"/>
                </a:cubicBezTo>
                <a:cubicBezTo>
                  <a:pt x="4607226" y="495388"/>
                  <a:pt x="4618923" y="473844"/>
                  <a:pt x="4636168" y="465222"/>
                </a:cubicBezTo>
                <a:cubicBezTo>
                  <a:pt x="4651293" y="457660"/>
                  <a:pt x="4669169" y="456741"/>
                  <a:pt x="4684294" y="449179"/>
                </a:cubicBezTo>
                <a:cubicBezTo>
                  <a:pt x="4744043" y="419304"/>
                  <a:pt x="4727325" y="413321"/>
                  <a:pt x="4780547" y="368969"/>
                </a:cubicBezTo>
                <a:cubicBezTo>
                  <a:pt x="4795358" y="356626"/>
                  <a:pt x="4811428" y="345507"/>
                  <a:pt x="4828673" y="336885"/>
                </a:cubicBezTo>
                <a:cubicBezTo>
                  <a:pt x="4851683" y="325380"/>
                  <a:pt x="4920414" y="309939"/>
                  <a:pt x="4940968" y="304800"/>
                </a:cubicBezTo>
                <a:cubicBezTo>
                  <a:pt x="4957010" y="294105"/>
                  <a:pt x="4969825" y="273358"/>
                  <a:pt x="4989094" y="272716"/>
                </a:cubicBezTo>
                <a:cubicBezTo>
                  <a:pt x="5133492" y="267903"/>
                  <a:pt x="5278869" y="270838"/>
                  <a:pt x="5422231" y="288758"/>
                </a:cubicBezTo>
                <a:cubicBezTo>
                  <a:pt x="5453171" y="292625"/>
                  <a:pt x="5476136" y="320145"/>
                  <a:pt x="5502442" y="336885"/>
                </a:cubicBezTo>
                <a:cubicBezTo>
                  <a:pt x="5534974" y="357587"/>
                  <a:pt x="5566610" y="379664"/>
                  <a:pt x="5598694" y="401053"/>
                </a:cubicBezTo>
                <a:cubicBezTo>
                  <a:pt x="5614736" y="411748"/>
                  <a:pt x="5627915" y="429356"/>
                  <a:pt x="5646821" y="433137"/>
                </a:cubicBezTo>
                <a:lnTo>
                  <a:pt x="5727031" y="449179"/>
                </a:lnTo>
                <a:cubicBezTo>
                  <a:pt x="5823284" y="443832"/>
                  <a:pt x="5920943" y="450382"/>
                  <a:pt x="6015789" y="433137"/>
                </a:cubicBezTo>
                <a:cubicBezTo>
                  <a:pt x="6042095" y="428354"/>
                  <a:pt x="6058201" y="400551"/>
                  <a:pt x="6079958" y="385011"/>
                </a:cubicBezTo>
                <a:cubicBezTo>
                  <a:pt x="6247238" y="265526"/>
                  <a:pt x="5996454" y="454597"/>
                  <a:pt x="6176210" y="304800"/>
                </a:cubicBezTo>
                <a:cubicBezTo>
                  <a:pt x="6191022" y="292457"/>
                  <a:pt x="6209525" y="285059"/>
                  <a:pt x="6224337" y="272716"/>
                </a:cubicBezTo>
                <a:cubicBezTo>
                  <a:pt x="6241766" y="258192"/>
                  <a:pt x="6252765" y="235846"/>
                  <a:pt x="6272463" y="224590"/>
                </a:cubicBezTo>
                <a:cubicBezTo>
                  <a:pt x="6291606" y="213651"/>
                  <a:pt x="6315242" y="213895"/>
                  <a:pt x="6336631" y="208548"/>
                </a:cubicBezTo>
                <a:cubicBezTo>
                  <a:pt x="6400800" y="219243"/>
                  <a:pt x="6465347" y="227874"/>
                  <a:pt x="6529137" y="240632"/>
                </a:cubicBezTo>
                <a:cubicBezTo>
                  <a:pt x="6545718" y="243948"/>
                  <a:pt x="6562138" y="249112"/>
                  <a:pt x="6577263" y="256674"/>
                </a:cubicBezTo>
                <a:cubicBezTo>
                  <a:pt x="6626126" y="281106"/>
                  <a:pt x="6650088" y="313457"/>
                  <a:pt x="6689558" y="352927"/>
                </a:cubicBezTo>
                <a:cubicBezTo>
                  <a:pt x="6710947" y="374316"/>
                  <a:pt x="6726670" y="403567"/>
                  <a:pt x="6753726" y="417095"/>
                </a:cubicBezTo>
                <a:cubicBezTo>
                  <a:pt x="6775115" y="427790"/>
                  <a:pt x="6797131" y="437314"/>
                  <a:pt x="6817894" y="449179"/>
                </a:cubicBezTo>
                <a:cubicBezTo>
                  <a:pt x="6834634" y="458745"/>
                  <a:pt x="6848776" y="472641"/>
                  <a:pt x="6866021" y="481264"/>
                </a:cubicBezTo>
                <a:cubicBezTo>
                  <a:pt x="6881146" y="488826"/>
                  <a:pt x="6898105" y="491959"/>
                  <a:pt x="6914147" y="497306"/>
                </a:cubicBezTo>
                <a:cubicBezTo>
                  <a:pt x="6994358" y="491959"/>
                  <a:pt x="7076305" y="498703"/>
                  <a:pt x="7154779" y="481264"/>
                </a:cubicBezTo>
                <a:cubicBezTo>
                  <a:pt x="7176926" y="476342"/>
                  <a:pt x="7185476" y="447661"/>
                  <a:pt x="7202905" y="433137"/>
                </a:cubicBezTo>
                <a:cubicBezTo>
                  <a:pt x="7244368" y="398584"/>
                  <a:pt x="7250924" y="401089"/>
                  <a:pt x="7299158" y="385011"/>
                </a:cubicBezTo>
                <a:cubicBezTo>
                  <a:pt x="7331242" y="363622"/>
                  <a:pt x="7360921" y="338088"/>
                  <a:pt x="7395410" y="320843"/>
                </a:cubicBezTo>
                <a:cubicBezTo>
                  <a:pt x="7538872" y="249112"/>
                  <a:pt x="7478373" y="271799"/>
                  <a:pt x="7571873" y="240632"/>
                </a:cubicBezTo>
                <a:cubicBezTo>
                  <a:pt x="7657431" y="245979"/>
                  <a:pt x="7743871" y="243304"/>
                  <a:pt x="7828547" y="256674"/>
                </a:cubicBezTo>
                <a:cubicBezTo>
                  <a:pt x="7847591" y="259681"/>
                  <a:pt x="7859933" y="279192"/>
                  <a:pt x="7876673" y="288758"/>
                </a:cubicBezTo>
                <a:cubicBezTo>
                  <a:pt x="7897437" y="300623"/>
                  <a:pt x="7918989" y="311130"/>
                  <a:pt x="7940842" y="320843"/>
                </a:cubicBezTo>
                <a:cubicBezTo>
                  <a:pt x="7967156" y="332538"/>
                  <a:pt x="7995772" y="339138"/>
                  <a:pt x="8021052" y="352927"/>
                </a:cubicBezTo>
                <a:cubicBezTo>
                  <a:pt x="8054904" y="371392"/>
                  <a:pt x="8080723" y="404901"/>
                  <a:pt x="8117305" y="417095"/>
                </a:cubicBezTo>
                <a:cubicBezTo>
                  <a:pt x="8207264" y="447081"/>
                  <a:pt x="8149026" y="429036"/>
                  <a:pt x="8293768" y="465222"/>
                </a:cubicBezTo>
                <a:cubicBezTo>
                  <a:pt x="8352589" y="459874"/>
                  <a:pt x="8413440" y="465405"/>
                  <a:pt x="8470231" y="449179"/>
                </a:cubicBezTo>
                <a:cubicBezTo>
                  <a:pt x="8492045" y="442946"/>
                  <a:pt x="8503834" y="418482"/>
                  <a:pt x="8518358" y="401053"/>
                </a:cubicBezTo>
                <a:cubicBezTo>
                  <a:pt x="8530701" y="386242"/>
                  <a:pt x="8538099" y="367738"/>
                  <a:pt x="8550442" y="352927"/>
                </a:cubicBezTo>
                <a:cubicBezTo>
                  <a:pt x="8564966" y="335498"/>
                  <a:pt x="8584044" y="322229"/>
                  <a:pt x="8598568" y="304800"/>
                </a:cubicBezTo>
                <a:cubicBezTo>
                  <a:pt x="8610911" y="289989"/>
                  <a:pt x="8618608" y="271729"/>
                  <a:pt x="8630652" y="256674"/>
                </a:cubicBezTo>
                <a:cubicBezTo>
                  <a:pt x="8640100" y="244864"/>
                  <a:pt x="8649209" y="231354"/>
                  <a:pt x="8662737" y="224590"/>
                </a:cubicBezTo>
                <a:cubicBezTo>
                  <a:pt x="8692986" y="209466"/>
                  <a:pt x="8758989" y="192506"/>
                  <a:pt x="8758989" y="192506"/>
                </a:cubicBezTo>
                <a:cubicBezTo>
                  <a:pt x="8812463" y="197853"/>
                  <a:pt x="8867737" y="193785"/>
                  <a:pt x="8919410" y="208548"/>
                </a:cubicBezTo>
                <a:cubicBezTo>
                  <a:pt x="8945118" y="215893"/>
                  <a:pt x="8960365" y="243409"/>
                  <a:pt x="8983579" y="256674"/>
                </a:cubicBezTo>
                <a:cubicBezTo>
                  <a:pt x="8998261" y="265064"/>
                  <a:pt x="9015663" y="267369"/>
                  <a:pt x="9031705" y="272716"/>
                </a:cubicBezTo>
                <a:cubicBezTo>
                  <a:pt x="9255162" y="451482"/>
                  <a:pt x="8997546" y="263659"/>
                  <a:pt x="9176084" y="352927"/>
                </a:cubicBezTo>
                <a:cubicBezTo>
                  <a:pt x="9210574" y="370172"/>
                  <a:pt x="9235755" y="404901"/>
                  <a:pt x="9272337" y="417095"/>
                </a:cubicBezTo>
                <a:cubicBezTo>
                  <a:pt x="9341379" y="440109"/>
                  <a:pt x="9304058" y="429036"/>
                  <a:pt x="9384631" y="449179"/>
                </a:cubicBezTo>
                <a:cubicBezTo>
                  <a:pt x="9459494" y="443832"/>
                  <a:pt x="9535777" y="448599"/>
                  <a:pt x="9609221" y="433137"/>
                </a:cubicBezTo>
                <a:cubicBezTo>
                  <a:pt x="9769779" y="399335"/>
                  <a:pt x="9634699" y="396335"/>
                  <a:pt x="9721516" y="352927"/>
                </a:cubicBezTo>
                <a:cubicBezTo>
                  <a:pt x="9741236" y="343067"/>
                  <a:pt x="9764295" y="342232"/>
                  <a:pt x="9785684" y="336885"/>
                </a:cubicBezTo>
                <a:cubicBezTo>
                  <a:pt x="9796379" y="326190"/>
                  <a:pt x="9802643" y="304800"/>
                  <a:pt x="9817768" y="304800"/>
                </a:cubicBezTo>
                <a:cubicBezTo>
                  <a:pt x="9935895" y="304800"/>
                  <a:pt x="10054050" y="318222"/>
                  <a:pt x="10170694" y="336885"/>
                </a:cubicBezTo>
                <a:cubicBezTo>
                  <a:pt x="10189732" y="339931"/>
                  <a:pt x="10204182" y="356422"/>
                  <a:pt x="10218821" y="368969"/>
                </a:cubicBezTo>
                <a:cubicBezTo>
                  <a:pt x="10236279" y="383933"/>
                  <a:pt x="10316788" y="475190"/>
                  <a:pt x="10347158" y="481264"/>
                </a:cubicBezTo>
                <a:cubicBezTo>
                  <a:pt x="10404837" y="492800"/>
                  <a:pt x="10464800" y="481264"/>
                  <a:pt x="10523621" y="481264"/>
                </a:cubicBez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2" name="קבוצה 111"/>
          <p:cNvGrpSpPr/>
          <p:nvPr/>
        </p:nvGrpSpPr>
        <p:grpSpPr>
          <a:xfrm>
            <a:off x="-8851872" y="-34465"/>
            <a:ext cx="25198027" cy="720410"/>
            <a:chOff x="670050" y="-62932"/>
            <a:chExt cx="11247415" cy="720410"/>
          </a:xfrm>
        </p:grpSpPr>
        <p:sp>
          <p:nvSpPr>
            <p:cNvPr id="113" name="צורה חופשית 112"/>
            <p:cNvSpPr/>
            <p:nvPr/>
          </p:nvSpPr>
          <p:spPr>
            <a:xfrm>
              <a:off x="670050" y="-62932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צורה חופשית 113"/>
            <p:cNvSpPr/>
            <p:nvPr/>
          </p:nvSpPr>
          <p:spPr>
            <a:xfrm>
              <a:off x="1087148" y="10261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5" name="צורה חופשית 114"/>
            <p:cNvSpPr/>
            <p:nvPr/>
          </p:nvSpPr>
          <p:spPr>
            <a:xfrm>
              <a:off x="1504246" y="83454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7" name="צורה חופשית 116"/>
            <p:cNvSpPr/>
            <p:nvPr/>
          </p:nvSpPr>
          <p:spPr>
            <a:xfrm>
              <a:off x="1921344" y="156647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צורה חופשית 117"/>
            <p:cNvSpPr/>
            <p:nvPr/>
          </p:nvSpPr>
          <p:spPr>
            <a:xfrm>
              <a:off x="2338442" y="229840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צורה חופשית 118"/>
            <p:cNvSpPr/>
            <p:nvPr/>
          </p:nvSpPr>
          <p:spPr>
            <a:xfrm>
              <a:off x="2755540" y="303033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0" name="צורה חופשית 119"/>
            <p:cNvSpPr/>
            <p:nvPr/>
          </p:nvSpPr>
          <p:spPr>
            <a:xfrm>
              <a:off x="3172638" y="376226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1" name="צורה חופשית 120"/>
            <p:cNvSpPr/>
            <p:nvPr/>
          </p:nvSpPr>
          <p:spPr>
            <a:xfrm>
              <a:off x="3589736" y="449419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2" name="קבוצה 121"/>
          <p:cNvGrpSpPr/>
          <p:nvPr/>
        </p:nvGrpSpPr>
        <p:grpSpPr>
          <a:xfrm>
            <a:off x="-8265375" y="6133255"/>
            <a:ext cx="25198027" cy="720410"/>
            <a:chOff x="670050" y="-62932"/>
            <a:chExt cx="11247415" cy="720410"/>
          </a:xfrm>
        </p:grpSpPr>
        <p:sp>
          <p:nvSpPr>
            <p:cNvPr id="123" name="צורה חופשית 122"/>
            <p:cNvSpPr/>
            <p:nvPr/>
          </p:nvSpPr>
          <p:spPr>
            <a:xfrm>
              <a:off x="670050" y="-62932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צורה חופשית 129"/>
            <p:cNvSpPr/>
            <p:nvPr/>
          </p:nvSpPr>
          <p:spPr>
            <a:xfrm>
              <a:off x="1087148" y="10261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1" name="צורה חופשית 130"/>
            <p:cNvSpPr/>
            <p:nvPr/>
          </p:nvSpPr>
          <p:spPr>
            <a:xfrm>
              <a:off x="1504246" y="83454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2" name="צורה חופשית 131"/>
            <p:cNvSpPr/>
            <p:nvPr/>
          </p:nvSpPr>
          <p:spPr>
            <a:xfrm>
              <a:off x="1921344" y="156647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3" name="צורה חופשית 132"/>
            <p:cNvSpPr/>
            <p:nvPr/>
          </p:nvSpPr>
          <p:spPr>
            <a:xfrm>
              <a:off x="2338442" y="229840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4" name="צורה חופשית 133"/>
            <p:cNvSpPr/>
            <p:nvPr/>
          </p:nvSpPr>
          <p:spPr>
            <a:xfrm>
              <a:off x="2755540" y="303033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5" name="צורה חופשית 134"/>
            <p:cNvSpPr/>
            <p:nvPr/>
          </p:nvSpPr>
          <p:spPr>
            <a:xfrm>
              <a:off x="3172638" y="376226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6" name="צורה חופשית 135"/>
            <p:cNvSpPr/>
            <p:nvPr/>
          </p:nvSpPr>
          <p:spPr>
            <a:xfrm>
              <a:off x="3589736" y="449419"/>
              <a:ext cx="8327729" cy="208059"/>
            </a:xfrm>
            <a:custGeom>
              <a:avLst/>
              <a:gdLst>
                <a:gd name="connsiteX0" fmla="*/ 0 w 10523621"/>
                <a:gd name="connsiteY0" fmla="*/ 336885 h 513348"/>
                <a:gd name="connsiteX1" fmla="*/ 96252 w 10523621"/>
                <a:gd name="connsiteY1" fmla="*/ 272716 h 513348"/>
                <a:gd name="connsiteX2" fmla="*/ 176463 w 10523621"/>
                <a:gd name="connsiteY2" fmla="*/ 176464 h 513348"/>
                <a:gd name="connsiteX3" fmla="*/ 288758 w 10523621"/>
                <a:gd name="connsiteY3" fmla="*/ 64169 h 513348"/>
                <a:gd name="connsiteX4" fmla="*/ 336884 w 10523621"/>
                <a:gd name="connsiteY4" fmla="*/ 32085 h 513348"/>
                <a:gd name="connsiteX5" fmla="*/ 401052 w 10523621"/>
                <a:gd name="connsiteY5" fmla="*/ 16043 h 513348"/>
                <a:gd name="connsiteX6" fmla="*/ 449179 w 10523621"/>
                <a:gd name="connsiteY6" fmla="*/ 0 h 513348"/>
                <a:gd name="connsiteX7" fmla="*/ 657726 w 10523621"/>
                <a:gd name="connsiteY7" fmla="*/ 16043 h 513348"/>
                <a:gd name="connsiteX8" fmla="*/ 737937 w 10523621"/>
                <a:gd name="connsiteY8" fmla="*/ 96253 h 513348"/>
                <a:gd name="connsiteX9" fmla="*/ 786063 w 10523621"/>
                <a:gd name="connsiteY9" fmla="*/ 128337 h 513348"/>
                <a:gd name="connsiteX10" fmla="*/ 866273 w 10523621"/>
                <a:gd name="connsiteY10" fmla="*/ 240632 h 513348"/>
                <a:gd name="connsiteX11" fmla="*/ 946484 w 10523621"/>
                <a:gd name="connsiteY11" fmla="*/ 320843 h 513348"/>
                <a:gd name="connsiteX12" fmla="*/ 1058779 w 10523621"/>
                <a:gd name="connsiteY12" fmla="*/ 385011 h 513348"/>
                <a:gd name="connsiteX13" fmla="*/ 1106905 w 10523621"/>
                <a:gd name="connsiteY13" fmla="*/ 417095 h 513348"/>
                <a:gd name="connsiteX14" fmla="*/ 1219200 w 10523621"/>
                <a:gd name="connsiteY14" fmla="*/ 449179 h 513348"/>
                <a:gd name="connsiteX15" fmla="*/ 1588168 w 10523621"/>
                <a:gd name="connsiteY15" fmla="*/ 417095 h 513348"/>
                <a:gd name="connsiteX16" fmla="*/ 1636294 w 10523621"/>
                <a:gd name="connsiteY16" fmla="*/ 385011 h 513348"/>
                <a:gd name="connsiteX17" fmla="*/ 1716505 w 10523621"/>
                <a:gd name="connsiteY17" fmla="*/ 304800 h 513348"/>
                <a:gd name="connsiteX18" fmla="*/ 1748589 w 10523621"/>
                <a:gd name="connsiteY18" fmla="*/ 240632 h 513348"/>
                <a:gd name="connsiteX19" fmla="*/ 1812758 w 10523621"/>
                <a:gd name="connsiteY19" fmla="*/ 224590 h 513348"/>
                <a:gd name="connsiteX20" fmla="*/ 2085473 w 10523621"/>
                <a:gd name="connsiteY20" fmla="*/ 256674 h 513348"/>
                <a:gd name="connsiteX21" fmla="*/ 2133600 w 10523621"/>
                <a:gd name="connsiteY21" fmla="*/ 272716 h 513348"/>
                <a:gd name="connsiteX22" fmla="*/ 2197768 w 10523621"/>
                <a:gd name="connsiteY22" fmla="*/ 304800 h 513348"/>
                <a:gd name="connsiteX23" fmla="*/ 2229852 w 10523621"/>
                <a:gd name="connsiteY23" fmla="*/ 336885 h 513348"/>
                <a:gd name="connsiteX24" fmla="*/ 2277979 w 10523621"/>
                <a:gd name="connsiteY24" fmla="*/ 368969 h 513348"/>
                <a:gd name="connsiteX25" fmla="*/ 2358189 w 10523621"/>
                <a:gd name="connsiteY25" fmla="*/ 433137 h 513348"/>
                <a:gd name="connsiteX26" fmla="*/ 2470484 w 10523621"/>
                <a:gd name="connsiteY26" fmla="*/ 481264 h 513348"/>
                <a:gd name="connsiteX27" fmla="*/ 2566737 w 10523621"/>
                <a:gd name="connsiteY27" fmla="*/ 513348 h 513348"/>
                <a:gd name="connsiteX28" fmla="*/ 3096126 w 10523621"/>
                <a:gd name="connsiteY28" fmla="*/ 497306 h 513348"/>
                <a:gd name="connsiteX29" fmla="*/ 3176337 w 10523621"/>
                <a:gd name="connsiteY29" fmla="*/ 449179 h 513348"/>
                <a:gd name="connsiteX30" fmla="*/ 3224463 w 10523621"/>
                <a:gd name="connsiteY30" fmla="*/ 433137 h 513348"/>
                <a:gd name="connsiteX31" fmla="*/ 3320716 w 10523621"/>
                <a:gd name="connsiteY31" fmla="*/ 385011 h 513348"/>
                <a:gd name="connsiteX32" fmla="*/ 3368842 w 10523621"/>
                <a:gd name="connsiteY32" fmla="*/ 352927 h 513348"/>
                <a:gd name="connsiteX33" fmla="*/ 3882189 w 10523621"/>
                <a:gd name="connsiteY33" fmla="*/ 336885 h 513348"/>
                <a:gd name="connsiteX34" fmla="*/ 3930316 w 10523621"/>
                <a:gd name="connsiteY34" fmla="*/ 401053 h 513348"/>
                <a:gd name="connsiteX35" fmla="*/ 4074694 w 10523621"/>
                <a:gd name="connsiteY35" fmla="*/ 497306 h 513348"/>
                <a:gd name="connsiteX36" fmla="*/ 4154905 w 10523621"/>
                <a:gd name="connsiteY36" fmla="*/ 513348 h 513348"/>
                <a:gd name="connsiteX37" fmla="*/ 4588042 w 10523621"/>
                <a:gd name="connsiteY37" fmla="*/ 497306 h 513348"/>
                <a:gd name="connsiteX38" fmla="*/ 4636168 w 10523621"/>
                <a:gd name="connsiteY38" fmla="*/ 465222 h 513348"/>
                <a:gd name="connsiteX39" fmla="*/ 4684294 w 10523621"/>
                <a:gd name="connsiteY39" fmla="*/ 449179 h 513348"/>
                <a:gd name="connsiteX40" fmla="*/ 4780547 w 10523621"/>
                <a:gd name="connsiteY40" fmla="*/ 368969 h 513348"/>
                <a:gd name="connsiteX41" fmla="*/ 4828673 w 10523621"/>
                <a:gd name="connsiteY41" fmla="*/ 336885 h 513348"/>
                <a:gd name="connsiteX42" fmla="*/ 4940968 w 10523621"/>
                <a:gd name="connsiteY42" fmla="*/ 304800 h 513348"/>
                <a:gd name="connsiteX43" fmla="*/ 4989094 w 10523621"/>
                <a:gd name="connsiteY43" fmla="*/ 272716 h 513348"/>
                <a:gd name="connsiteX44" fmla="*/ 5422231 w 10523621"/>
                <a:gd name="connsiteY44" fmla="*/ 288758 h 513348"/>
                <a:gd name="connsiteX45" fmla="*/ 5502442 w 10523621"/>
                <a:gd name="connsiteY45" fmla="*/ 336885 h 513348"/>
                <a:gd name="connsiteX46" fmla="*/ 5598694 w 10523621"/>
                <a:gd name="connsiteY46" fmla="*/ 401053 h 513348"/>
                <a:gd name="connsiteX47" fmla="*/ 5646821 w 10523621"/>
                <a:gd name="connsiteY47" fmla="*/ 433137 h 513348"/>
                <a:gd name="connsiteX48" fmla="*/ 5727031 w 10523621"/>
                <a:gd name="connsiteY48" fmla="*/ 449179 h 513348"/>
                <a:gd name="connsiteX49" fmla="*/ 6015789 w 10523621"/>
                <a:gd name="connsiteY49" fmla="*/ 433137 h 513348"/>
                <a:gd name="connsiteX50" fmla="*/ 6079958 w 10523621"/>
                <a:gd name="connsiteY50" fmla="*/ 385011 h 513348"/>
                <a:gd name="connsiteX51" fmla="*/ 6176210 w 10523621"/>
                <a:gd name="connsiteY51" fmla="*/ 304800 h 513348"/>
                <a:gd name="connsiteX52" fmla="*/ 6224337 w 10523621"/>
                <a:gd name="connsiteY52" fmla="*/ 272716 h 513348"/>
                <a:gd name="connsiteX53" fmla="*/ 6272463 w 10523621"/>
                <a:gd name="connsiteY53" fmla="*/ 224590 h 513348"/>
                <a:gd name="connsiteX54" fmla="*/ 6336631 w 10523621"/>
                <a:gd name="connsiteY54" fmla="*/ 208548 h 513348"/>
                <a:gd name="connsiteX55" fmla="*/ 6529137 w 10523621"/>
                <a:gd name="connsiteY55" fmla="*/ 240632 h 513348"/>
                <a:gd name="connsiteX56" fmla="*/ 6577263 w 10523621"/>
                <a:gd name="connsiteY56" fmla="*/ 256674 h 513348"/>
                <a:gd name="connsiteX57" fmla="*/ 6689558 w 10523621"/>
                <a:gd name="connsiteY57" fmla="*/ 352927 h 513348"/>
                <a:gd name="connsiteX58" fmla="*/ 6753726 w 10523621"/>
                <a:gd name="connsiteY58" fmla="*/ 417095 h 513348"/>
                <a:gd name="connsiteX59" fmla="*/ 6817894 w 10523621"/>
                <a:gd name="connsiteY59" fmla="*/ 449179 h 513348"/>
                <a:gd name="connsiteX60" fmla="*/ 6866021 w 10523621"/>
                <a:gd name="connsiteY60" fmla="*/ 481264 h 513348"/>
                <a:gd name="connsiteX61" fmla="*/ 6914147 w 10523621"/>
                <a:gd name="connsiteY61" fmla="*/ 497306 h 513348"/>
                <a:gd name="connsiteX62" fmla="*/ 7154779 w 10523621"/>
                <a:gd name="connsiteY62" fmla="*/ 481264 h 513348"/>
                <a:gd name="connsiteX63" fmla="*/ 7202905 w 10523621"/>
                <a:gd name="connsiteY63" fmla="*/ 433137 h 513348"/>
                <a:gd name="connsiteX64" fmla="*/ 7299158 w 10523621"/>
                <a:gd name="connsiteY64" fmla="*/ 385011 h 513348"/>
                <a:gd name="connsiteX65" fmla="*/ 7395410 w 10523621"/>
                <a:gd name="connsiteY65" fmla="*/ 320843 h 513348"/>
                <a:gd name="connsiteX66" fmla="*/ 7571873 w 10523621"/>
                <a:gd name="connsiteY66" fmla="*/ 240632 h 513348"/>
                <a:gd name="connsiteX67" fmla="*/ 7828547 w 10523621"/>
                <a:gd name="connsiteY67" fmla="*/ 256674 h 513348"/>
                <a:gd name="connsiteX68" fmla="*/ 7876673 w 10523621"/>
                <a:gd name="connsiteY68" fmla="*/ 288758 h 513348"/>
                <a:gd name="connsiteX69" fmla="*/ 7940842 w 10523621"/>
                <a:gd name="connsiteY69" fmla="*/ 320843 h 513348"/>
                <a:gd name="connsiteX70" fmla="*/ 8021052 w 10523621"/>
                <a:gd name="connsiteY70" fmla="*/ 352927 h 513348"/>
                <a:gd name="connsiteX71" fmla="*/ 8117305 w 10523621"/>
                <a:gd name="connsiteY71" fmla="*/ 417095 h 513348"/>
                <a:gd name="connsiteX72" fmla="*/ 8293768 w 10523621"/>
                <a:gd name="connsiteY72" fmla="*/ 465222 h 513348"/>
                <a:gd name="connsiteX73" fmla="*/ 8470231 w 10523621"/>
                <a:gd name="connsiteY73" fmla="*/ 449179 h 513348"/>
                <a:gd name="connsiteX74" fmla="*/ 8518358 w 10523621"/>
                <a:gd name="connsiteY74" fmla="*/ 401053 h 513348"/>
                <a:gd name="connsiteX75" fmla="*/ 8550442 w 10523621"/>
                <a:gd name="connsiteY75" fmla="*/ 352927 h 513348"/>
                <a:gd name="connsiteX76" fmla="*/ 8598568 w 10523621"/>
                <a:gd name="connsiteY76" fmla="*/ 304800 h 513348"/>
                <a:gd name="connsiteX77" fmla="*/ 8630652 w 10523621"/>
                <a:gd name="connsiteY77" fmla="*/ 256674 h 513348"/>
                <a:gd name="connsiteX78" fmla="*/ 8662737 w 10523621"/>
                <a:gd name="connsiteY78" fmla="*/ 224590 h 513348"/>
                <a:gd name="connsiteX79" fmla="*/ 8758989 w 10523621"/>
                <a:gd name="connsiteY79" fmla="*/ 192506 h 513348"/>
                <a:gd name="connsiteX80" fmla="*/ 8919410 w 10523621"/>
                <a:gd name="connsiteY80" fmla="*/ 208548 h 513348"/>
                <a:gd name="connsiteX81" fmla="*/ 8983579 w 10523621"/>
                <a:gd name="connsiteY81" fmla="*/ 256674 h 513348"/>
                <a:gd name="connsiteX82" fmla="*/ 9031705 w 10523621"/>
                <a:gd name="connsiteY82" fmla="*/ 272716 h 513348"/>
                <a:gd name="connsiteX83" fmla="*/ 9176084 w 10523621"/>
                <a:gd name="connsiteY83" fmla="*/ 352927 h 513348"/>
                <a:gd name="connsiteX84" fmla="*/ 9272337 w 10523621"/>
                <a:gd name="connsiteY84" fmla="*/ 417095 h 513348"/>
                <a:gd name="connsiteX85" fmla="*/ 9384631 w 10523621"/>
                <a:gd name="connsiteY85" fmla="*/ 449179 h 513348"/>
                <a:gd name="connsiteX86" fmla="*/ 9609221 w 10523621"/>
                <a:gd name="connsiteY86" fmla="*/ 433137 h 513348"/>
                <a:gd name="connsiteX87" fmla="*/ 9721516 w 10523621"/>
                <a:gd name="connsiteY87" fmla="*/ 352927 h 513348"/>
                <a:gd name="connsiteX88" fmla="*/ 9785684 w 10523621"/>
                <a:gd name="connsiteY88" fmla="*/ 336885 h 513348"/>
                <a:gd name="connsiteX89" fmla="*/ 9817768 w 10523621"/>
                <a:gd name="connsiteY89" fmla="*/ 304800 h 513348"/>
                <a:gd name="connsiteX90" fmla="*/ 10170694 w 10523621"/>
                <a:gd name="connsiteY90" fmla="*/ 336885 h 513348"/>
                <a:gd name="connsiteX91" fmla="*/ 10218821 w 10523621"/>
                <a:gd name="connsiteY91" fmla="*/ 368969 h 513348"/>
                <a:gd name="connsiteX92" fmla="*/ 10347158 w 10523621"/>
                <a:gd name="connsiteY92" fmla="*/ 481264 h 513348"/>
                <a:gd name="connsiteX93" fmla="*/ 10523621 w 10523621"/>
                <a:gd name="connsiteY93" fmla="*/ 481264 h 5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523621" h="513348">
                  <a:moveTo>
                    <a:pt x="0" y="336885"/>
                  </a:moveTo>
                  <a:cubicBezTo>
                    <a:pt x="32084" y="315495"/>
                    <a:pt x="68986" y="299982"/>
                    <a:pt x="96252" y="272716"/>
                  </a:cubicBezTo>
                  <a:cubicBezTo>
                    <a:pt x="259075" y="109893"/>
                    <a:pt x="9988" y="287448"/>
                    <a:pt x="176463" y="176464"/>
                  </a:cubicBezTo>
                  <a:cubicBezTo>
                    <a:pt x="223964" y="105211"/>
                    <a:pt x="199842" y="130856"/>
                    <a:pt x="288758" y="64169"/>
                  </a:cubicBezTo>
                  <a:cubicBezTo>
                    <a:pt x="304182" y="52601"/>
                    <a:pt x="319163" y="39680"/>
                    <a:pt x="336884" y="32085"/>
                  </a:cubicBezTo>
                  <a:cubicBezTo>
                    <a:pt x="357149" y="23400"/>
                    <a:pt x="379853" y="22100"/>
                    <a:pt x="401052" y="16043"/>
                  </a:cubicBezTo>
                  <a:cubicBezTo>
                    <a:pt x="417312" y="11397"/>
                    <a:pt x="433137" y="5348"/>
                    <a:pt x="449179" y="0"/>
                  </a:cubicBezTo>
                  <a:cubicBezTo>
                    <a:pt x="518695" y="5348"/>
                    <a:pt x="589199" y="3194"/>
                    <a:pt x="657726" y="16043"/>
                  </a:cubicBezTo>
                  <a:cubicBezTo>
                    <a:pt x="710375" y="25915"/>
                    <a:pt x="706676" y="64992"/>
                    <a:pt x="737937" y="96253"/>
                  </a:cubicBezTo>
                  <a:cubicBezTo>
                    <a:pt x="751570" y="109886"/>
                    <a:pt x="770021" y="117642"/>
                    <a:pt x="786063" y="128337"/>
                  </a:cubicBezTo>
                  <a:cubicBezTo>
                    <a:pt x="809065" y="162840"/>
                    <a:pt x="839740" y="210782"/>
                    <a:pt x="866273" y="240632"/>
                  </a:cubicBezTo>
                  <a:cubicBezTo>
                    <a:pt x="891394" y="268893"/>
                    <a:pt x="915023" y="299869"/>
                    <a:pt x="946484" y="320843"/>
                  </a:cubicBezTo>
                  <a:cubicBezTo>
                    <a:pt x="1063735" y="399010"/>
                    <a:pt x="916306" y="303599"/>
                    <a:pt x="1058779" y="385011"/>
                  </a:cubicBezTo>
                  <a:cubicBezTo>
                    <a:pt x="1075519" y="394577"/>
                    <a:pt x="1089004" y="409935"/>
                    <a:pt x="1106905" y="417095"/>
                  </a:cubicBezTo>
                  <a:cubicBezTo>
                    <a:pt x="1143050" y="431553"/>
                    <a:pt x="1181768" y="438484"/>
                    <a:pt x="1219200" y="449179"/>
                  </a:cubicBezTo>
                  <a:cubicBezTo>
                    <a:pt x="1342189" y="438484"/>
                    <a:pt x="1466150" y="435867"/>
                    <a:pt x="1588168" y="417095"/>
                  </a:cubicBezTo>
                  <a:cubicBezTo>
                    <a:pt x="1607224" y="414163"/>
                    <a:pt x="1621784" y="397707"/>
                    <a:pt x="1636294" y="385011"/>
                  </a:cubicBezTo>
                  <a:cubicBezTo>
                    <a:pt x="1664750" y="360112"/>
                    <a:pt x="1699595" y="338620"/>
                    <a:pt x="1716505" y="304800"/>
                  </a:cubicBezTo>
                  <a:cubicBezTo>
                    <a:pt x="1727200" y="283411"/>
                    <a:pt x="1730218" y="255941"/>
                    <a:pt x="1748589" y="240632"/>
                  </a:cubicBezTo>
                  <a:cubicBezTo>
                    <a:pt x="1765527" y="226517"/>
                    <a:pt x="1791368" y="229937"/>
                    <a:pt x="1812758" y="224590"/>
                  </a:cubicBezTo>
                  <a:cubicBezTo>
                    <a:pt x="1930879" y="234433"/>
                    <a:pt x="1985126" y="231588"/>
                    <a:pt x="2085473" y="256674"/>
                  </a:cubicBezTo>
                  <a:cubicBezTo>
                    <a:pt x="2101878" y="260775"/>
                    <a:pt x="2118057" y="266055"/>
                    <a:pt x="2133600" y="272716"/>
                  </a:cubicBezTo>
                  <a:cubicBezTo>
                    <a:pt x="2155580" y="282136"/>
                    <a:pt x="2176379" y="294105"/>
                    <a:pt x="2197768" y="304800"/>
                  </a:cubicBezTo>
                  <a:cubicBezTo>
                    <a:pt x="2208463" y="315495"/>
                    <a:pt x="2218042" y="327437"/>
                    <a:pt x="2229852" y="336885"/>
                  </a:cubicBezTo>
                  <a:cubicBezTo>
                    <a:pt x="2244907" y="348929"/>
                    <a:pt x="2264346" y="355336"/>
                    <a:pt x="2277979" y="368969"/>
                  </a:cubicBezTo>
                  <a:cubicBezTo>
                    <a:pt x="2350542" y="441531"/>
                    <a:pt x="2264496" y="401906"/>
                    <a:pt x="2358189" y="433137"/>
                  </a:cubicBezTo>
                  <a:cubicBezTo>
                    <a:pt x="2434543" y="484040"/>
                    <a:pt x="2376311" y="453012"/>
                    <a:pt x="2470484" y="481264"/>
                  </a:cubicBezTo>
                  <a:cubicBezTo>
                    <a:pt x="2502878" y="490982"/>
                    <a:pt x="2566737" y="513348"/>
                    <a:pt x="2566737" y="513348"/>
                  </a:cubicBezTo>
                  <a:cubicBezTo>
                    <a:pt x="2743200" y="508001"/>
                    <a:pt x="2919854" y="507099"/>
                    <a:pt x="3096126" y="497306"/>
                  </a:cubicBezTo>
                  <a:cubicBezTo>
                    <a:pt x="3162901" y="493596"/>
                    <a:pt x="3128449" y="477912"/>
                    <a:pt x="3176337" y="449179"/>
                  </a:cubicBezTo>
                  <a:cubicBezTo>
                    <a:pt x="3190837" y="440479"/>
                    <a:pt x="3209338" y="440699"/>
                    <a:pt x="3224463" y="433137"/>
                  </a:cubicBezTo>
                  <a:cubicBezTo>
                    <a:pt x="3348852" y="370942"/>
                    <a:pt x="3199750" y="425332"/>
                    <a:pt x="3320716" y="385011"/>
                  </a:cubicBezTo>
                  <a:cubicBezTo>
                    <a:pt x="3336758" y="374316"/>
                    <a:pt x="3352102" y="362493"/>
                    <a:pt x="3368842" y="352927"/>
                  </a:cubicBezTo>
                  <a:cubicBezTo>
                    <a:pt x="3543700" y="253008"/>
                    <a:pt x="3555177" y="325206"/>
                    <a:pt x="3882189" y="336885"/>
                  </a:cubicBezTo>
                  <a:cubicBezTo>
                    <a:pt x="3898231" y="358274"/>
                    <a:pt x="3912553" y="381070"/>
                    <a:pt x="3930316" y="401053"/>
                  </a:cubicBezTo>
                  <a:cubicBezTo>
                    <a:pt x="4007531" y="487919"/>
                    <a:pt x="3984680" y="477303"/>
                    <a:pt x="4074694" y="497306"/>
                  </a:cubicBezTo>
                  <a:cubicBezTo>
                    <a:pt x="4101311" y="503221"/>
                    <a:pt x="4128168" y="508001"/>
                    <a:pt x="4154905" y="513348"/>
                  </a:cubicBezTo>
                  <a:cubicBezTo>
                    <a:pt x="4299284" y="508001"/>
                    <a:pt x="4444281" y="511682"/>
                    <a:pt x="4588042" y="497306"/>
                  </a:cubicBezTo>
                  <a:cubicBezTo>
                    <a:pt x="4607226" y="495388"/>
                    <a:pt x="4618923" y="473844"/>
                    <a:pt x="4636168" y="465222"/>
                  </a:cubicBezTo>
                  <a:cubicBezTo>
                    <a:pt x="4651293" y="457660"/>
                    <a:pt x="4669169" y="456741"/>
                    <a:pt x="4684294" y="449179"/>
                  </a:cubicBezTo>
                  <a:cubicBezTo>
                    <a:pt x="4744043" y="419304"/>
                    <a:pt x="4727325" y="413321"/>
                    <a:pt x="4780547" y="368969"/>
                  </a:cubicBezTo>
                  <a:cubicBezTo>
                    <a:pt x="4795358" y="356626"/>
                    <a:pt x="4811428" y="345507"/>
                    <a:pt x="4828673" y="336885"/>
                  </a:cubicBezTo>
                  <a:cubicBezTo>
                    <a:pt x="4851683" y="325380"/>
                    <a:pt x="4920414" y="309939"/>
                    <a:pt x="4940968" y="304800"/>
                  </a:cubicBezTo>
                  <a:cubicBezTo>
                    <a:pt x="4957010" y="294105"/>
                    <a:pt x="4969825" y="273358"/>
                    <a:pt x="4989094" y="272716"/>
                  </a:cubicBezTo>
                  <a:cubicBezTo>
                    <a:pt x="5133492" y="267903"/>
                    <a:pt x="5278869" y="270838"/>
                    <a:pt x="5422231" y="288758"/>
                  </a:cubicBezTo>
                  <a:cubicBezTo>
                    <a:pt x="5453171" y="292625"/>
                    <a:pt x="5476136" y="320145"/>
                    <a:pt x="5502442" y="336885"/>
                  </a:cubicBezTo>
                  <a:cubicBezTo>
                    <a:pt x="5534974" y="357587"/>
                    <a:pt x="5566610" y="379664"/>
                    <a:pt x="5598694" y="401053"/>
                  </a:cubicBezTo>
                  <a:cubicBezTo>
                    <a:pt x="5614736" y="411748"/>
                    <a:pt x="5627915" y="429356"/>
                    <a:pt x="5646821" y="433137"/>
                  </a:cubicBezTo>
                  <a:lnTo>
                    <a:pt x="5727031" y="449179"/>
                  </a:lnTo>
                  <a:cubicBezTo>
                    <a:pt x="5823284" y="443832"/>
                    <a:pt x="5920943" y="450382"/>
                    <a:pt x="6015789" y="433137"/>
                  </a:cubicBezTo>
                  <a:cubicBezTo>
                    <a:pt x="6042095" y="428354"/>
                    <a:pt x="6058201" y="400551"/>
                    <a:pt x="6079958" y="385011"/>
                  </a:cubicBezTo>
                  <a:cubicBezTo>
                    <a:pt x="6247238" y="265526"/>
                    <a:pt x="5996454" y="454597"/>
                    <a:pt x="6176210" y="304800"/>
                  </a:cubicBezTo>
                  <a:cubicBezTo>
                    <a:pt x="6191022" y="292457"/>
                    <a:pt x="6209525" y="285059"/>
                    <a:pt x="6224337" y="272716"/>
                  </a:cubicBezTo>
                  <a:cubicBezTo>
                    <a:pt x="6241766" y="258192"/>
                    <a:pt x="6252765" y="235846"/>
                    <a:pt x="6272463" y="224590"/>
                  </a:cubicBezTo>
                  <a:cubicBezTo>
                    <a:pt x="6291606" y="213651"/>
                    <a:pt x="6315242" y="213895"/>
                    <a:pt x="6336631" y="208548"/>
                  </a:cubicBezTo>
                  <a:cubicBezTo>
                    <a:pt x="6400800" y="219243"/>
                    <a:pt x="6465347" y="227874"/>
                    <a:pt x="6529137" y="240632"/>
                  </a:cubicBezTo>
                  <a:cubicBezTo>
                    <a:pt x="6545718" y="243948"/>
                    <a:pt x="6562138" y="249112"/>
                    <a:pt x="6577263" y="256674"/>
                  </a:cubicBezTo>
                  <a:cubicBezTo>
                    <a:pt x="6626126" y="281106"/>
                    <a:pt x="6650088" y="313457"/>
                    <a:pt x="6689558" y="352927"/>
                  </a:cubicBezTo>
                  <a:cubicBezTo>
                    <a:pt x="6710947" y="374316"/>
                    <a:pt x="6726670" y="403567"/>
                    <a:pt x="6753726" y="417095"/>
                  </a:cubicBezTo>
                  <a:cubicBezTo>
                    <a:pt x="6775115" y="427790"/>
                    <a:pt x="6797131" y="437314"/>
                    <a:pt x="6817894" y="449179"/>
                  </a:cubicBezTo>
                  <a:cubicBezTo>
                    <a:pt x="6834634" y="458745"/>
                    <a:pt x="6848776" y="472641"/>
                    <a:pt x="6866021" y="481264"/>
                  </a:cubicBezTo>
                  <a:cubicBezTo>
                    <a:pt x="6881146" y="488826"/>
                    <a:pt x="6898105" y="491959"/>
                    <a:pt x="6914147" y="497306"/>
                  </a:cubicBezTo>
                  <a:cubicBezTo>
                    <a:pt x="6994358" y="491959"/>
                    <a:pt x="7076305" y="498703"/>
                    <a:pt x="7154779" y="481264"/>
                  </a:cubicBezTo>
                  <a:cubicBezTo>
                    <a:pt x="7176926" y="476342"/>
                    <a:pt x="7185476" y="447661"/>
                    <a:pt x="7202905" y="433137"/>
                  </a:cubicBezTo>
                  <a:cubicBezTo>
                    <a:pt x="7244368" y="398584"/>
                    <a:pt x="7250924" y="401089"/>
                    <a:pt x="7299158" y="385011"/>
                  </a:cubicBezTo>
                  <a:cubicBezTo>
                    <a:pt x="7331242" y="363622"/>
                    <a:pt x="7360921" y="338088"/>
                    <a:pt x="7395410" y="320843"/>
                  </a:cubicBezTo>
                  <a:cubicBezTo>
                    <a:pt x="7538872" y="249112"/>
                    <a:pt x="7478373" y="271799"/>
                    <a:pt x="7571873" y="240632"/>
                  </a:cubicBezTo>
                  <a:cubicBezTo>
                    <a:pt x="7657431" y="245979"/>
                    <a:pt x="7743871" y="243304"/>
                    <a:pt x="7828547" y="256674"/>
                  </a:cubicBezTo>
                  <a:cubicBezTo>
                    <a:pt x="7847591" y="259681"/>
                    <a:pt x="7859933" y="279192"/>
                    <a:pt x="7876673" y="288758"/>
                  </a:cubicBezTo>
                  <a:cubicBezTo>
                    <a:pt x="7897437" y="300623"/>
                    <a:pt x="7918989" y="311130"/>
                    <a:pt x="7940842" y="320843"/>
                  </a:cubicBezTo>
                  <a:cubicBezTo>
                    <a:pt x="7967156" y="332538"/>
                    <a:pt x="7995772" y="339138"/>
                    <a:pt x="8021052" y="352927"/>
                  </a:cubicBezTo>
                  <a:cubicBezTo>
                    <a:pt x="8054904" y="371392"/>
                    <a:pt x="8080723" y="404901"/>
                    <a:pt x="8117305" y="417095"/>
                  </a:cubicBezTo>
                  <a:cubicBezTo>
                    <a:pt x="8207264" y="447081"/>
                    <a:pt x="8149026" y="429036"/>
                    <a:pt x="8293768" y="465222"/>
                  </a:cubicBezTo>
                  <a:cubicBezTo>
                    <a:pt x="8352589" y="459874"/>
                    <a:pt x="8413440" y="465405"/>
                    <a:pt x="8470231" y="449179"/>
                  </a:cubicBezTo>
                  <a:cubicBezTo>
                    <a:pt x="8492045" y="442946"/>
                    <a:pt x="8503834" y="418482"/>
                    <a:pt x="8518358" y="401053"/>
                  </a:cubicBezTo>
                  <a:cubicBezTo>
                    <a:pt x="8530701" y="386242"/>
                    <a:pt x="8538099" y="367738"/>
                    <a:pt x="8550442" y="352927"/>
                  </a:cubicBezTo>
                  <a:cubicBezTo>
                    <a:pt x="8564966" y="335498"/>
                    <a:pt x="8584044" y="322229"/>
                    <a:pt x="8598568" y="304800"/>
                  </a:cubicBezTo>
                  <a:cubicBezTo>
                    <a:pt x="8610911" y="289989"/>
                    <a:pt x="8618608" y="271729"/>
                    <a:pt x="8630652" y="256674"/>
                  </a:cubicBezTo>
                  <a:cubicBezTo>
                    <a:pt x="8640100" y="244864"/>
                    <a:pt x="8649209" y="231354"/>
                    <a:pt x="8662737" y="224590"/>
                  </a:cubicBezTo>
                  <a:cubicBezTo>
                    <a:pt x="8692986" y="209466"/>
                    <a:pt x="8758989" y="192506"/>
                    <a:pt x="8758989" y="192506"/>
                  </a:cubicBezTo>
                  <a:cubicBezTo>
                    <a:pt x="8812463" y="197853"/>
                    <a:pt x="8867737" y="193785"/>
                    <a:pt x="8919410" y="208548"/>
                  </a:cubicBezTo>
                  <a:cubicBezTo>
                    <a:pt x="8945118" y="215893"/>
                    <a:pt x="8960365" y="243409"/>
                    <a:pt x="8983579" y="256674"/>
                  </a:cubicBezTo>
                  <a:cubicBezTo>
                    <a:pt x="8998261" y="265064"/>
                    <a:pt x="9015663" y="267369"/>
                    <a:pt x="9031705" y="272716"/>
                  </a:cubicBezTo>
                  <a:cubicBezTo>
                    <a:pt x="9255162" y="451482"/>
                    <a:pt x="8997546" y="263659"/>
                    <a:pt x="9176084" y="352927"/>
                  </a:cubicBezTo>
                  <a:cubicBezTo>
                    <a:pt x="9210574" y="370172"/>
                    <a:pt x="9235755" y="404901"/>
                    <a:pt x="9272337" y="417095"/>
                  </a:cubicBezTo>
                  <a:cubicBezTo>
                    <a:pt x="9341379" y="440109"/>
                    <a:pt x="9304058" y="429036"/>
                    <a:pt x="9384631" y="449179"/>
                  </a:cubicBezTo>
                  <a:cubicBezTo>
                    <a:pt x="9459494" y="443832"/>
                    <a:pt x="9535777" y="448599"/>
                    <a:pt x="9609221" y="433137"/>
                  </a:cubicBezTo>
                  <a:cubicBezTo>
                    <a:pt x="9769779" y="399335"/>
                    <a:pt x="9634699" y="396335"/>
                    <a:pt x="9721516" y="352927"/>
                  </a:cubicBezTo>
                  <a:cubicBezTo>
                    <a:pt x="9741236" y="343067"/>
                    <a:pt x="9764295" y="342232"/>
                    <a:pt x="9785684" y="336885"/>
                  </a:cubicBezTo>
                  <a:cubicBezTo>
                    <a:pt x="9796379" y="326190"/>
                    <a:pt x="9802643" y="304800"/>
                    <a:pt x="9817768" y="304800"/>
                  </a:cubicBezTo>
                  <a:cubicBezTo>
                    <a:pt x="9935895" y="304800"/>
                    <a:pt x="10054050" y="318222"/>
                    <a:pt x="10170694" y="336885"/>
                  </a:cubicBezTo>
                  <a:cubicBezTo>
                    <a:pt x="10189732" y="339931"/>
                    <a:pt x="10204182" y="356422"/>
                    <a:pt x="10218821" y="368969"/>
                  </a:cubicBezTo>
                  <a:cubicBezTo>
                    <a:pt x="10236279" y="383933"/>
                    <a:pt x="10316788" y="475190"/>
                    <a:pt x="10347158" y="481264"/>
                  </a:cubicBezTo>
                  <a:cubicBezTo>
                    <a:pt x="10404837" y="492800"/>
                    <a:pt x="10464800" y="481264"/>
                    <a:pt x="10523621" y="481264"/>
                  </a:cubicBezTo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4378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ירח 99"/>
          <p:cNvSpPr/>
          <p:nvPr/>
        </p:nvSpPr>
        <p:spPr>
          <a:xfrm rot="10529868">
            <a:off x="3781834" y="-4947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ירח 100"/>
          <p:cNvSpPr/>
          <p:nvPr/>
        </p:nvSpPr>
        <p:spPr>
          <a:xfrm rot="10529868">
            <a:off x="2946189" y="30669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ירח 95"/>
          <p:cNvSpPr/>
          <p:nvPr/>
        </p:nvSpPr>
        <p:spPr>
          <a:xfrm rot="11195653">
            <a:off x="3840677" y="5987293"/>
            <a:ext cx="188571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7" name="ירח 96"/>
          <p:cNvSpPr/>
          <p:nvPr/>
        </p:nvSpPr>
        <p:spPr>
          <a:xfrm rot="11195653">
            <a:off x="4743053" y="5995447"/>
            <a:ext cx="129033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8" name="ירח 97"/>
          <p:cNvSpPr/>
          <p:nvPr/>
        </p:nvSpPr>
        <p:spPr>
          <a:xfrm rot="11195653">
            <a:off x="5645150" y="5790348"/>
            <a:ext cx="153944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81" name="ירח 80"/>
          <p:cNvSpPr/>
          <p:nvPr/>
        </p:nvSpPr>
        <p:spPr>
          <a:xfrm rot="10529868">
            <a:off x="4720217" y="3522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ירח 94"/>
          <p:cNvSpPr/>
          <p:nvPr/>
        </p:nvSpPr>
        <p:spPr>
          <a:xfrm rot="11195653">
            <a:off x="2995483" y="6065354"/>
            <a:ext cx="168018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7" name="ירח 76"/>
          <p:cNvSpPr/>
          <p:nvPr/>
        </p:nvSpPr>
        <p:spPr>
          <a:xfrm rot="10529868">
            <a:off x="5630393" y="49405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36226" y="3029633"/>
            <a:ext cx="494643" cy="10124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848277" y="3724630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692504" y="3547860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654872" y="1650202"/>
            <a:ext cx="2078867" cy="879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469309" y="2914631"/>
            <a:ext cx="442105" cy="8006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200000">
            <a:off x="4566360" y="3587155"/>
            <a:ext cx="490911" cy="937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25580" y="1614371"/>
            <a:ext cx="2325908" cy="11121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942" y="4882702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200000">
            <a:off x="3650444" y="4980779"/>
            <a:ext cx="2308359" cy="10295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753417" y="4984048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58801" y="5084265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64747" y="425168"/>
            <a:ext cx="96717" cy="3014959"/>
            <a:chOff x="2971126" y="209439"/>
            <a:chExt cx="117515" cy="3231748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3789135" y="456302"/>
            <a:ext cx="104529" cy="2802942"/>
            <a:chOff x="3792237" y="140384"/>
            <a:chExt cx="114350" cy="3118860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5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9697376" y="1386472"/>
            <a:ext cx="2121158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יבש שוט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3826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 rot="10800000">
            <a:off x="4230327" y="123911"/>
            <a:ext cx="7206295" cy="6683204"/>
            <a:chOff x="332095" y="17322"/>
            <a:chExt cx="7206295" cy="6683204"/>
          </a:xfrm>
        </p:grpSpPr>
        <p:grpSp>
          <p:nvGrpSpPr>
            <p:cNvPr id="14" name="קבוצה 13"/>
            <p:cNvGrpSpPr/>
            <p:nvPr/>
          </p:nvGrpSpPr>
          <p:grpSpPr>
            <a:xfrm rot="10800000">
              <a:off x="332095" y="2184942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sp>
          <p:nvSpPr>
            <p:cNvPr id="86" name="קשת מלאה 85"/>
            <p:cNvSpPr/>
            <p:nvPr/>
          </p:nvSpPr>
          <p:spPr>
            <a:xfrm rot="10800000" flipH="1">
              <a:off x="3191765" y="197134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4105945" y="1947938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5080363" y="201895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6008622" y="362101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4161027" y="371625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5" name="קשת מלאה 124"/>
            <p:cNvSpPr/>
            <p:nvPr/>
          </p:nvSpPr>
          <p:spPr>
            <a:xfrm rot="10800000" flipH="1">
              <a:off x="5854846" y="209073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3247740" y="3687558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7" name="קשת מלאה 126"/>
            <p:cNvSpPr/>
            <p:nvPr/>
          </p:nvSpPr>
          <p:spPr>
            <a:xfrm rot="10800000" flipH="1">
              <a:off x="5122667" y="3647326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57" name="קבוצה 56"/>
            <p:cNvGrpSpPr/>
            <p:nvPr/>
          </p:nvGrpSpPr>
          <p:grpSpPr>
            <a:xfrm>
              <a:off x="5756990" y="65275"/>
              <a:ext cx="1781400" cy="2994810"/>
              <a:chOff x="120278" y="15030"/>
              <a:chExt cx="2279985" cy="3739046"/>
            </a:xfrm>
          </p:grpSpPr>
          <p:sp>
            <p:nvSpPr>
              <p:cNvPr id="53" name="ירח 52"/>
              <p:cNvSpPr/>
              <p:nvPr/>
            </p:nvSpPr>
            <p:spPr>
              <a:xfrm rot="12087038">
                <a:off x="2251748" y="15030"/>
                <a:ext cx="148515" cy="820276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0" name="חיסור 114"/>
              <p:cNvSpPr/>
              <p:nvPr/>
            </p:nvSpPr>
            <p:spPr>
              <a:xfrm rot="7544388">
                <a:off x="-248518" y="1875991"/>
                <a:ext cx="3128681" cy="7051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 rot="7544388">
                <a:off x="-110341" y="3318604"/>
                <a:ext cx="666091" cy="204853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89" name="קבוצה 88"/>
            <p:cNvGrpSpPr/>
            <p:nvPr/>
          </p:nvGrpSpPr>
          <p:grpSpPr>
            <a:xfrm>
              <a:off x="4891719" y="82525"/>
              <a:ext cx="1781400" cy="2994810"/>
              <a:chOff x="120278" y="15030"/>
              <a:chExt cx="2279985" cy="3739046"/>
            </a:xfrm>
          </p:grpSpPr>
          <p:sp>
            <p:nvSpPr>
              <p:cNvPr id="90" name="ירח 89"/>
              <p:cNvSpPr/>
              <p:nvPr/>
            </p:nvSpPr>
            <p:spPr>
              <a:xfrm rot="12087038">
                <a:off x="2251748" y="15030"/>
                <a:ext cx="148515" cy="820276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93" name="חיסור 114"/>
              <p:cNvSpPr/>
              <p:nvPr/>
            </p:nvSpPr>
            <p:spPr>
              <a:xfrm rot="7544388">
                <a:off x="-248518" y="1875991"/>
                <a:ext cx="3128681" cy="7051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94" name="מלבן 117"/>
              <p:cNvSpPr/>
              <p:nvPr/>
            </p:nvSpPr>
            <p:spPr>
              <a:xfrm rot="7544388">
                <a:off x="-110341" y="3318604"/>
                <a:ext cx="666091" cy="204853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5" name="קבוצה 94"/>
            <p:cNvGrpSpPr/>
            <p:nvPr/>
          </p:nvGrpSpPr>
          <p:grpSpPr>
            <a:xfrm>
              <a:off x="3933470" y="58078"/>
              <a:ext cx="1781400" cy="2994810"/>
              <a:chOff x="120278" y="15030"/>
              <a:chExt cx="2279985" cy="3739046"/>
            </a:xfrm>
          </p:grpSpPr>
          <p:sp>
            <p:nvSpPr>
              <p:cNvPr id="96" name="ירח 95"/>
              <p:cNvSpPr/>
              <p:nvPr/>
            </p:nvSpPr>
            <p:spPr>
              <a:xfrm rot="12087038">
                <a:off x="2251748" y="15030"/>
                <a:ext cx="148515" cy="820276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97" name="חיסור 114"/>
              <p:cNvSpPr/>
              <p:nvPr/>
            </p:nvSpPr>
            <p:spPr>
              <a:xfrm rot="7544388">
                <a:off x="-248518" y="1875991"/>
                <a:ext cx="3128681" cy="7051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98" name="מלבן 117"/>
              <p:cNvSpPr/>
              <p:nvPr/>
            </p:nvSpPr>
            <p:spPr>
              <a:xfrm rot="7544388">
                <a:off x="-110341" y="3318604"/>
                <a:ext cx="666091" cy="204853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9" name="קבוצה 98"/>
            <p:cNvGrpSpPr/>
            <p:nvPr/>
          </p:nvGrpSpPr>
          <p:grpSpPr>
            <a:xfrm>
              <a:off x="3025616" y="17322"/>
              <a:ext cx="1781400" cy="2994810"/>
              <a:chOff x="120278" y="15030"/>
              <a:chExt cx="2279985" cy="3739046"/>
            </a:xfrm>
          </p:grpSpPr>
          <p:sp>
            <p:nvSpPr>
              <p:cNvPr id="100" name="ירח 99"/>
              <p:cNvSpPr/>
              <p:nvPr/>
            </p:nvSpPr>
            <p:spPr>
              <a:xfrm rot="12087038">
                <a:off x="2251748" y="15030"/>
                <a:ext cx="148515" cy="820276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1" name="חיסור 114"/>
              <p:cNvSpPr/>
              <p:nvPr/>
            </p:nvSpPr>
            <p:spPr>
              <a:xfrm rot="7544388">
                <a:off x="-248518" y="1875991"/>
                <a:ext cx="3128681" cy="7051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2" name="מלבן 117"/>
              <p:cNvSpPr/>
              <p:nvPr/>
            </p:nvSpPr>
            <p:spPr>
              <a:xfrm rot="7544388">
                <a:off x="-110341" y="3318604"/>
                <a:ext cx="666091" cy="204853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 rot="21221677">
              <a:off x="6055612" y="3452080"/>
              <a:ext cx="914975" cy="3177030"/>
              <a:chOff x="492202" y="52025"/>
              <a:chExt cx="941480" cy="3651993"/>
            </a:xfrm>
          </p:grpSpPr>
          <p:sp>
            <p:nvSpPr>
              <p:cNvPr id="104" name="ירח 103"/>
              <p:cNvSpPr/>
              <p:nvPr/>
            </p:nvSpPr>
            <p:spPr>
              <a:xfrm rot="11038339">
                <a:off x="1268680" y="2844580"/>
                <a:ext cx="165002" cy="859438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5" name="חיסור 114"/>
              <p:cNvSpPr/>
              <p:nvPr/>
            </p:nvSpPr>
            <p:spPr>
              <a:xfrm rot="15047215">
                <a:off x="-264202" y="1743180"/>
                <a:ext cx="2505935" cy="5509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6" name="מלבן 117"/>
              <p:cNvSpPr/>
              <p:nvPr/>
            </p:nvSpPr>
            <p:spPr>
              <a:xfrm rot="15047215">
                <a:off x="305475" y="238752"/>
                <a:ext cx="533509" cy="160056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107" name="קבוצה 106"/>
            <p:cNvGrpSpPr/>
            <p:nvPr/>
          </p:nvGrpSpPr>
          <p:grpSpPr>
            <a:xfrm rot="21221677">
              <a:off x="5234402" y="3462794"/>
              <a:ext cx="914975" cy="3177030"/>
              <a:chOff x="492202" y="52025"/>
              <a:chExt cx="941480" cy="3651993"/>
            </a:xfrm>
          </p:grpSpPr>
          <p:sp>
            <p:nvSpPr>
              <p:cNvPr id="108" name="ירח 107"/>
              <p:cNvSpPr/>
              <p:nvPr/>
            </p:nvSpPr>
            <p:spPr>
              <a:xfrm rot="11038339">
                <a:off x="1268680" y="2844580"/>
                <a:ext cx="165002" cy="859438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9" name="חיסור 114"/>
              <p:cNvSpPr/>
              <p:nvPr/>
            </p:nvSpPr>
            <p:spPr>
              <a:xfrm rot="15047215">
                <a:off x="-264202" y="1743180"/>
                <a:ext cx="2505935" cy="5509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0" name="מלבן 117"/>
              <p:cNvSpPr/>
              <p:nvPr/>
            </p:nvSpPr>
            <p:spPr>
              <a:xfrm rot="15047215">
                <a:off x="305475" y="238752"/>
                <a:ext cx="533509" cy="160056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111" name="קבוצה 110"/>
            <p:cNvGrpSpPr/>
            <p:nvPr/>
          </p:nvGrpSpPr>
          <p:grpSpPr>
            <a:xfrm rot="21221677">
              <a:off x="4248988" y="3523496"/>
              <a:ext cx="914975" cy="3177030"/>
              <a:chOff x="492202" y="52025"/>
              <a:chExt cx="941480" cy="3651993"/>
            </a:xfrm>
          </p:grpSpPr>
          <p:sp>
            <p:nvSpPr>
              <p:cNvPr id="112" name="ירח 111"/>
              <p:cNvSpPr/>
              <p:nvPr/>
            </p:nvSpPr>
            <p:spPr>
              <a:xfrm rot="11038339">
                <a:off x="1268680" y="2844580"/>
                <a:ext cx="165002" cy="859438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3" name="חיסור 114"/>
              <p:cNvSpPr/>
              <p:nvPr/>
            </p:nvSpPr>
            <p:spPr>
              <a:xfrm rot="15047215">
                <a:off x="-264202" y="1743180"/>
                <a:ext cx="2505935" cy="5509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מלבן 117"/>
              <p:cNvSpPr/>
              <p:nvPr/>
            </p:nvSpPr>
            <p:spPr>
              <a:xfrm rot="15047215">
                <a:off x="305475" y="238752"/>
                <a:ext cx="533509" cy="160056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115" name="קבוצה 114"/>
            <p:cNvGrpSpPr/>
            <p:nvPr/>
          </p:nvGrpSpPr>
          <p:grpSpPr>
            <a:xfrm rot="21221677">
              <a:off x="3339738" y="3500002"/>
              <a:ext cx="914975" cy="3177030"/>
              <a:chOff x="492202" y="52025"/>
              <a:chExt cx="941480" cy="3651993"/>
            </a:xfrm>
          </p:grpSpPr>
          <p:sp>
            <p:nvSpPr>
              <p:cNvPr id="117" name="ירח 116"/>
              <p:cNvSpPr/>
              <p:nvPr/>
            </p:nvSpPr>
            <p:spPr>
              <a:xfrm rot="11038339">
                <a:off x="1268680" y="2844580"/>
                <a:ext cx="165002" cy="859438"/>
              </a:xfrm>
              <a:prstGeom prst="moo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8" name="חיסור 114"/>
              <p:cNvSpPr/>
              <p:nvPr/>
            </p:nvSpPr>
            <p:spPr>
              <a:xfrm rot="15047215">
                <a:off x="-264202" y="1743180"/>
                <a:ext cx="2505935" cy="55095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9" name="מלבן 117"/>
              <p:cNvSpPr/>
              <p:nvPr/>
            </p:nvSpPr>
            <p:spPr>
              <a:xfrm rot="15047215">
                <a:off x="305475" y="238752"/>
                <a:ext cx="533509" cy="160056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0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9073807" y="1386472"/>
            <a:ext cx="274472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אחורה חתור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2365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צורה חופשית 201"/>
          <p:cNvSpPr/>
          <p:nvPr/>
        </p:nvSpPr>
        <p:spPr>
          <a:xfrm>
            <a:off x="3703158" y="2371037"/>
            <a:ext cx="427950" cy="349207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1" name="צורה חופשית 200"/>
          <p:cNvSpPr/>
          <p:nvPr/>
        </p:nvSpPr>
        <p:spPr>
          <a:xfrm>
            <a:off x="3340352" y="2314872"/>
            <a:ext cx="427950" cy="436508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9" name="צורה חופשית 198"/>
          <p:cNvSpPr/>
          <p:nvPr/>
        </p:nvSpPr>
        <p:spPr>
          <a:xfrm>
            <a:off x="2467859" y="2130957"/>
            <a:ext cx="427950" cy="829366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0" name="צורה חופשית 199"/>
          <p:cNvSpPr/>
          <p:nvPr/>
        </p:nvSpPr>
        <p:spPr>
          <a:xfrm>
            <a:off x="2873660" y="2249396"/>
            <a:ext cx="427950" cy="567461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3" name="קבוצה 202"/>
          <p:cNvGrpSpPr/>
          <p:nvPr/>
        </p:nvGrpSpPr>
        <p:grpSpPr>
          <a:xfrm>
            <a:off x="1363294" y="3413474"/>
            <a:ext cx="2599308" cy="1265874"/>
            <a:chOff x="6744439" y="5495437"/>
            <a:chExt cx="1024660" cy="1044000"/>
          </a:xfrm>
        </p:grpSpPr>
        <p:sp>
          <p:nvSpPr>
            <p:cNvPr id="205" name="צורה חופשית 20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6" name="צורה חופשית 20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7" name="צורה חופשית 20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8" name="צורה חופשית 20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9" name="צורה חופשית 20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0" name="צורה חופשית 20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26" name="קשת מלאה 125"/>
          <p:cNvSpPr/>
          <p:nvPr/>
        </p:nvSpPr>
        <p:spPr>
          <a:xfrm flipH="1">
            <a:off x="2176496" y="250303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flipH="1">
            <a:off x="2251436" y="399985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96" name="צורה חופשית 195"/>
          <p:cNvSpPr/>
          <p:nvPr/>
        </p:nvSpPr>
        <p:spPr>
          <a:xfrm>
            <a:off x="571578" y="1813790"/>
            <a:ext cx="427950" cy="2986533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7" name="צורה חופשית 196"/>
          <p:cNvSpPr/>
          <p:nvPr/>
        </p:nvSpPr>
        <p:spPr>
          <a:xfrm>
            <a:off x="1531800" y="1912703"/>
            <a:ext cx="427950" cy="1265874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8" name="צורה חופשית 197"/>
          <p:cNvSpPr/>
          <p:nvPr/>
        </p:nvSpPr>
        <p:spPr>
          <a:xfrm>
            <a:off x="2016776" y="2025725"/>
            <a:ext cx="427950" cy="1047620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1" name="צורה חופשית 210"/>
          <p:cNvSpPr/>
          <p:nvPr/>
        </p:nvSpPr>
        <p:spPr>
          <a:xfrm>
            <a:off x="852101" y="1748381"/>
            <a:ext cx="427950" cy="2986533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2" name="צורה חופשית 211"/>
          <p:cNvSpPr/>
          <p:nvPr/>
        </p:nvSpPr>
        <p:spPr>
          <a:xfrm>
            <a:off x="1052466" y="1814748"/>
            <a:ext cx="427950" cy="2986533"/>
          </a:xfrm>
          <a:custGeom>
            <a:avLst/>
            <a:gdLst>
              <a:gd name="connsiteX0" fmla="*/ 397566 w 695166"/>
              <a:gd name="connsiteY0" fmla="*/ 0 h 2040845"/>
              <a:gd name="connsiteX1" fmla="*/ 291548 w 695166"/>
              <a:gd name="connsiteY1" fmla="*/ 53009 h 2040845"/>
              <a:gd name="connsiteX2" fmla="*/ 212035 w 695166"/>
              <a:gd name="connsiteY2" fmla="*/ 132522 h 2040845"/>
              <a:gd name="connsiteX3" fmla="*/ 185531 w 695166"/>
              <a:gd name="connsiteY3" fmla="*/ 159027 h 2040845"/>
              <a:gd name="connsiteX4" fmla="*/ 159027 w 695166"/>
              <a:gd name="connsiteY4" fmla="*/ 251792 h 2040845"/>
              <a:gd name="connsiteX5" fmla="*/ 172279 w 695166"/>
              <a:gd name="connsiteY5" fmla="*/ 410818 h 2040845"/>
              <a:gd name="connsiteX6" fmla="*/ 185531 w 695166"/>
              <a:gd name="connsiteY6" fmla="*/ 450574 h 2040845"/>
              <a:gd name="connsiteX7" fmla="*/ 238540 w 695166"/>
              <a:gd name="connsiteY7" fmla="*/ 503583 h 2040845"/>
              <a:gd name="connsiteX8" fmla="*/ 265044 w 695166"/>
              <a:gd name="connsiteY8" fmla="*/ 543340 h 2040845"/>
              <a:gd name="connsiteX9" fmla="*/ 357809 w 695166"/>
              <a:gd name="connsiteY9" fmla="*/ 609600 h 2040845"/>
              <a:gd name="connsiteX10" fmla="*/ 384314 w 695166"/>
              <a:gd name="connsiteY10" fmla="*/ 649357 h 2040845"/>
              <a:gd name="connsiteX11" fmla="*/ 463827 w 695166"/>
              <a:gd name="connsiteY11" fmla="*/ 702366 h 2040845"/>
              <a:gd name="connsiteX12" fmla="*/ 503583 w 695166"/>
              <a:gd name="connsiteY12" fmla="*/ 728870 h 2040845"/>
              <a:gd name="connsiteX13" fmla="*/ 556592 w 695166"/>
              <a:gd name="connsiteY13" fmla="*/ 742122 h 2040845"/>
              <a:gd name="connsiteX14" fmla="*/ 583096 w 695166"/>
              <a:gd name="connsiteY14" fmla="*/ 768627 h 2040845"/>
              <a:gd name="connsiteX15" fmla="*/ 609600 w 695166"/>
              <a:gd name="connsiteY15" fmla="*/ 808383 h 2040845"/>
              <a:gd name="connsiteX16" fmla="*/ 649357 w 695166"/>
              <a:gd name="connsiteY16" fmla="*/ 834887 h 2040845"/>
              <a:gd name="connsiteX17" fmla="*/ 675861 w 695166"/>
              <a:gd name="connsiteY17" fmla="*/ 874644 h 2040845"/>
              <a:gd name="connsiteX18" fmla="*/ 675861 w 695166"/>
              <a:gd name="connsiteY18" fmla="*/ 1139687 h 2040845"/>
              <a:gd name="connsiteX19" fmla="*/ 596348 w 695166"/>
              <a:gd name="connsiteY19" fmla="*/ 1245705 h 2040845"/>
              <a:gd name="connsiteX20" fmla="*/ 556592 w 695166"/>
              <a:gd name="connsiteY20" fmla="*/ 1272209 h 2040845"/>
              <a:gd name="connsiteX21" fmla="*/ 530087 w 695166"/>
              <a:gd name="connsiteY21" fmla="*/ 1298713 h 2040845"/>
              <a:gd name="connsiteX22" fmla="*/ 490331 w 695166"/>
              <a:gd name="connsiteY22" fmla="*/ 1311966 h 2040845"/>
              <a:gd name="connsiteX23" fmla="*/ 450574 w 695166"/>
              <a:gd name="connsiteY23" fmla="*/ 1338470 h 2040845"/>
              <a:gd name="connsiteX24" fmla="*/ 371061 w 695166"/>
              <a:gd name="connsiteY24" fmla="*/ 1364974 h 2040845"/>
              <a:gd name="connsiteX25" fmla="*/ 331305 w 695166"/>
              <a:gd name="connsiteY25" fmla="*/ 1378227 h 2040845"/>
              <a:gd name="connsiteX26" fmla="*/ 251792 w 695166"/>
              <a:gd name="connsiteY26" fmla="*/ 1404731 h 2040845"/>
              <a:gd name="connsiteX27" fmla="*/ 212035 w 695166"/>
              <a:gd name="connsiteY27" fmla="*/ 1417983 h 2040845"/>
              <a:gd name="connsiteX28" fmla="*/ 145774 w 695166"/>
              <a:gd name="connsiteY28" fmla="*/ 1484244 h 2040845"/>
              <a:gd name="connsiteX29" fmla="*/ 79514 w 695166"/>
              <a:gd name="connsiteY29" fmla="*/ 1537253 h 2040845"/>
              <a:gd name="connsiteX30" fmla="*/ 26505 w 695166"/>
              <a:gd name="connsiteY30" fmla="*/ 1616766 h 2040845"/>
              <a:gd name="connsiteX31" fmla="*/ 0 w 695166"/>
              <a:gd name="connsiteY31" fmla="*/ 1656522 h 2040845"/>
              <a:gd name="connsiteX32" fmla="*/ 13253 w 695166"/>
              <a:gd name="connsiteY32" fmla="*/ 1855305 h 2040845"/>
              <a:gd name="connsiteX33" fmla="*/ 26505 w 695166"/>
              <a:gd name="connsiteY33" fmla="*/ 1895061 h 2040845"/>
              <a:gd name="connsiteX34" fmla="*/ 53009 w 695166"/>
              <a:gd name="connsiteY34" fmla="*/ 1921566 h 2040845"/>
              <a:gd name="connsiteX35" fmla="*/ 92766 w 695166"/>
              <a:gd name="connsiteY35" fmla="*/ 1948070 h 2040845"/>
              <a:gd name="connsiteX36" fmla="*/ 172279 w 695166"/>
              <a:gd name="connsiteY36" fmla="*/ 2001079 h 2040845"/>
              <a:gd name="connsiteX37" fmla="*/ 212035 w 695166"/>
              <a:gd name="connsiteY37" fmla="*/ 2027583 h 2040845"/>
              <a:gd name="connsiteX38" fmla="*/ 291548 w 695166"/>
              <a:gd name="connsiteY38" fmla="*/ 2040835 h 204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95166" h="2040845">
                <a:moveTo>
                  <a:pt x="397566" y="0"/>
                </a:moveTo>
                <a:cubicBezTo>
                  <a:pt x="356949" y="16247"/>
                  <a:pt x="324028" y="24138"/>
                  <a:pt x="291548" y="53009"/>
                </a:cubicBezTo>
                <a:cubicBezTo>
                  <a:pt x="263533" y="77911"/>
                  <a:pt x="238539" y="106018"/>
                  <a:pt x="212035" y="132522"/>
                </a:cubicBezTo>
                <a:lnTo>
                  <a:pt x="185531" y="159027"/>
                </a:lnTo>
                <a:cubicBezTo>
                  <a:pt x="179281" y="177776"/>
                  <a:pt x="159027" y="235151"/>
                  <a:pt x="159027" y="251792"/>
                </a:cubicBezTo>
                <a:cubicBezTo>
                  <a:pt x="159027" y="304984"/>
                  <a:pt x="165249" y="358092"/>
                  <a:pt x="172279" y="410818"/>
                </a:cubicBezTo>
                <a:cubicBezTo>
                  <a:pt x="174125" y="424664"/>
                  <a:pt x="177412" y="439207"/>
                  <a:pt x="185531" y="450574"/>
                </a:cubicBezTo>
                <a:cubicBezTo>
                  <a:pt x="200055" y="470908"/>
                  <a:pt x="224679" y="482791"/>
                  <a:pt x="238540" y="503583"/>
                </a:cubicBezTo>
                <a:cubicBezTo>
                  <a:pt x="247375" y="516835"/>
                  <a:pt x="253782" y="532078"/>
                  <a:pt x="265044" y="543340"/>
                </a:cubicBezTo>
                <a:cubicBezTo>
                  <a:pt x="281479" y="559775"/>
                  <a:pt x="335237" y="594552"/>
                  <a:pt x="357809" y="609600"/>
                </a:cubicBezTo>
                <a:cubicBezTo>
                  <a:pt x="366644" y="622852"/>
                  <a:pt x="372327" y="638869"/>
                  <a:pt x="384314" y="649357"/>
                </a:cubicBezTo>
                <a:cubicBezTo>
                  <a:pt x="408287" y="670333"/>
                  <a:pt x="437323" y="684696"/>
                  <a:pt x="463827" y="702366"/>
                </a:cubicBezTo>
                <a:cubicBezTo>
                  <a:pt x="477079" y="711201"/>
                  <a:pt x="488132" y="725007"/>
                  <a:pt x="503583" y="728870"/>
                </a:cubicBezTo>
                <a:lnTo>
                  <a:pt x="556592" y="742122"/>
                </a:lnTo>
                <a:cubicBezTo>
                  <a:pt x="565427" y="750957"/>
                  <a:pt x="575291" y="758871"/>
                  <a:pt x="583096" y="768627"/>
                </a:cubicBezTo>
                <a:cubicBezTo>
                  <a:pt x="593045" y="781064"/>
                  <a:pt x="598338" y="797121"/>
                  <a:pt x="609600" y="808383"/>
                </a:cubicBezTo>
                <a:cubicBezTo>
                  <a:pt x="620862" y="819645"/>
                  <a:pt x="636105" y="826052"/>
                  <a:pt x="649357" y="834887"/>
                </a:cubicBezTo>
                <a:cubicBezTo>
                  <a:pt x="658192" y="848139"/>
                  <a:pt x="668738" y="860398"/>
                  <a:pt x="675861" y="874644"/>
                </a:cubicBezTo>
                <a:cubicBezTo>
                  <a:pt x="713606" y="950133"/>
                  <a:pt x="686154" y="1092339"/>
                  <a:pt x="675861" y="1139687"/>
                </a:cubicBezTo>
                <a:cubicBezTo>
                  <a:pt x="671398" y="1160216"/>
                  <a:pt x="623617" y="1223890"/>
                  <a:pt x="596348" y="1245705"/>
                </a:cubicBezTo>
                <a:cubicBezTo>
                  <a:pt x="583911" y="1255654"/>
                  <a:pt x="569029" y="1262260"/>
                  <a:pt x="556592" y="1272209"/>
                </a:cubicBezTo>
                <a:cubicBezTo>
                  <a:pt x="546836" y="1280014"/>
                  <a:pt x="540801" y="1292285"/>
                  <a:pt x="530087" y="1298713"/>
                </a:cubicBezTo>
                <a:cubicBezTo>
                  <a:pt x="518109" y="1305900"/>
                  <a:pt x="502825" y="1305719"/>
                  <a:pt x="490331" y="1311966"/>
                </a:cubicBezTo>
                <a:cubicBezTo>
                  <a:pt x="476085" y="1319089"/>
                  <a:pt x="465128" y="1332001"/>
                  <a:pt x="450574" y="1338470"/>
                </a:cubicBezTo>
                <a:cubicBezTo>
                  <a:pt x="425044" y="1349817"/>
                  <a:pt x="397565" y="1356139"/>
                  <a:pt x="371061" y="1364974"/>
                </a:cubicBezTo>
                <a:lnTo>
                  <a:pt x="331305" y="1378227"/>
                </a:lnTo>
                <a:lnTo>
                  <a:pt x="251792" y="1404731"/>
                </a:lnTo>
                <a:lnTo>
                  <a:pt x="212035" y="1417983"/>
                </a:lnTo>
                <a:cubicBezTo>
                  <a:pt x="189948" y="1440070"/>
                  <a:pt x="171764" y="1466918"/>
                  <a:pt x="145774" y="1484244"/>
                </a:cubicBezTo>
                <a:cubicBezTo>
                  <a:pt x="119690" y="1501633"/>
                  <a:pt x="98399" y="1512073"/>
                  <a:pt x="79514" y="1537253"/>
                </a:cubicBezTo>
                <a:cubicBezTo>
                  <a:pt x="60401" y="1562737"/>
                  <a:pt x="44175" y="1590262"/>
                  <a:pt x="26505" y="1616766"/>
                </a:cubicBezTo>
                <a:lnTo>
                  <a:pt x="0" y="1656522"/>
                </a:lnTo>
                <a:cubicBezTo>
                  <a:pt x="4418" y="1722783"/>
                  <a:pt x="5919" y="1789303"/>
                  <a:pt x="13253" y="1855305"/>
                </a:cubicBezTo>
                <a:cubicBezTo>
                  <a:pt x="14796" y="1869188"/>
                  <a:pt x="19318" y="1883083"/>
                  <a:pt x="26505" y="1895061"/>
                </a:cubicBezTo>
                <a:cubicBezTo>
                  <a:pt x="32933" y="1905775"/>
                  <a:pt x="43253" y="1913761"/>
                  <a:pt x="53009" y="1921566"/>
                </a:cubicBezTo>
                <a:cubicBezTo>
                  <a:pt x="65446" y="1931516"/>
                  <a:pt x="80530" y="1937874"/>
                  <a:pt x="92766" y="1948070"/>
                </a:cubicBezTo>
                <a:cubicBezTo>
                  <a:pt x="158946" y="2003220"/>
                  <a:pt x="102409" y="1977790"/>
                  <a:pt x="172279" y="2001079"/>
                </a:cubicBezTo>
                <a:cubicBezTo>
                  <a:pt x="185531" y="2009914"/>
                  <a:pt x="197122" y="2021991"/>
                  <a:pt x="212035" y="2027583"/>
                </a:cubicBezTo>
                <a:cubicBezTo>
                  <a:pt x="249684" y="2041701"/>
                  <a:pt x="262232" y="2040835"/>
                  <a:pt x="291548" y="2040835"/>
                </a:cubicBezTo>
              </a:path>
            </a:pathLst>
          </a:custGeom>
          <a:solidFill>
            <a:schemeClr val="accent1"/>
          </a:solid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1356226" y="2113275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86" name="קשת מלאה 85"/>
          <p:cNvSpPr/>
          <p:nvPr/>
        </p:nvSpPr>
        <p:spPr>
          <a:xfrm flipH="1">
            <a:off x="4930547" y="413410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flipH="1">
            <a:off x="4016313" y="412596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flipH="1">
            <a:off x="3058082" y="399562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flipH="1">
            <a:off x="3992759" y="234130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flipH="1">
            <a:off x="4872712" y="237163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flipH="1">
            <a:off x="2967679" y="2476202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 rot="7092875">
            <a:off x="1967808" y="3426873"/>
            <a:ext cx="1781400" cy="2994810"/>
            <a:chOff x="120278" y="15030"/>
            <a:chExt cx="2279985" cy="3739046"/>
          </a:xfrm>
        </p:grpSpPr>
        <p:sp>
          <p:nvSpPr>
            <p:cNvPr id="53" name="ירח 52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 rot="7034259">
            <a:off x="2790229" y="3412599"/>
            <a:ext cx="1781400" cy="2994810"/>
            <a:chOff x="120278" y="15030"/>
            <a:chExt cx="2279985" cy="3739046"/>
          </a:xfrm>
        </p:grpSpPr>
        <p:sp>
          <p:nvSpPr>
            <p:cNvPr id="90" name="ירח 8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3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 rot="7049598">
            <a:off x="3664497" y="3406727"/>
            <a:ext cx="1781400" cy="2994810"/>
            <a:chOff x="120278" y="15030"/>
            <a:chExt cx="2279985" cy="3739046"/>
          </a:xfrm>
        </p:grpSpPr>
        <p:sp>
          <p:nvSpPr>
            <p:cNvPr id="96" name="ירח 95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8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9" name="קבוצה 98"/>
          <p:cNvGrpSpPr/>
          <p:nvPr/>
        </p:nvGrpSpPr>
        <p:grpSpPr>
          <a:xfrm rot="6820876">
            <a:off x="4663397" y="3432927"/>
            <a:ext cx="1781400" cy="2994810"/>
            <a:chOff x="120278" y="15030"/>
            <a:chExt cx="2279985" cy="3739046"/>
          </a:xfrm>
        </p:grpSpPr>
        <p:sp>
          <p:nvSpPr>
            <p:cNvPr id="100" name="ירח 99"/>
            <p:cNvSpPr/>
            <p:nvPr/>
          </p:nvSpPr>
          <p:spPr>
            <a:xfrm rot="12087038">
              <a:off x="2251748" y="15030"/>
              <a:ext cx="148515" cy="820276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1" name="חיסור 114"/>
            <p:cNvSpPr/>
            <p:nvPr/>
          </p:nvSpPr>
          <p:spPr>
            <a:xfrm rot="7544388">
              <a:off x="-248518" y="1875991"/>
              <a:ext cx="3128681" cy="70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2" name="מלבן 117"/>
            <p:cNvSpPr/>
            <p:nvPr/>
          </p:nvSpPr>
          <p:spPr>
            <a:xfrm rot="7544388">
              <a:off x="-110341" y="3318604"/>
              <a:ext cx="666091" cy="20485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1" name="קבוצה 60"/>
          <p:cNvGrpSpPr/>
          <p:nvPr/>
        </p:nvGrpSpPr>
        <p:grpSpPr>
          <a:xfrm rot="13804644">
            <a:off x="2462752" y="185579"/>
            <a:ext cx="914975" cy="3177030"/>
            <a:chOff x="492202" y="52025"/>
            <a:chExt cx="941480" cy="3651993"/>
          </a:xfrm>
        </p:grpSpPr>
        <p:sp>
          <p:nvSpPr>
            <p:cNvPr id="104" name="ירח 103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5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 rot="13703493">
            <a:off x="3210529" y="145286"/>
            <a:ext cx="914975" cy="3177030"/>
            <a:chOff x="492202" y="52025"/>
            <a:chExt cx="941480" cy="3651993"/>
          </a:xfrm>
        </p:grpSpPr>
        <p:sp>
          <p:nvSpPr>
            <p:cNvPr id="108" name="ירח 107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1" name="קבוצה 110"/>
          <p:cNvGrpSpPr/>
          <p:nvPr/>
        </p:nvGrpSpPr>
        <p:grpSpPr>
          <a:xfrm rot="13873465">
            <a:off x="4244300" y="96535"/>
            <a:ext cx="914975" cy="3177030"/>
            <a:chOff x="492202" y="52025"/>
            <a:chExt cx="941480" cy="3651993"/>
          </a:xfrm>
        </p:grpSpPr>
        <p:sp>
          <p:nvSpPr>
            <p:cNvPr id="112" name="ירח 111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3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4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5" name="קבוצה 114"/>
          <p:cNvGrpSpPr/>
          <p:nvPr/>
        </p:nvGrpSpPr>
        <p:grpSpPr>
          <a:xfrm rot="13998245">
            <a:off x="5183347" y="140507"/>
            <a:ext cx="914975" cy="3177030"/>
            <a:chOff x="492202" y="52025"/>
            <a:chExt cx="941480" cy="3651993"/>
          </a:xfrm>
        </p:grpSpPr>
        <p:sp>
          <p:nvSpPr>
            <p:cNvPr id="117" name="ירח 116"/>
            <p:cNvSpPr/>
            <p:nvPr/>
          </p:nvSpPr>
          <p:spPr>
            <a:xfrm rot="11038339">
              <a:off x="1268680" y="2844580"/>
              <a:ext cx="165002" cy="859438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חיסור 114"/>
            <p:cNvSpPr/>
            <p:nvPr/>
          </p:nvSpPr>
          <p:spPr>
            <a:xfrm rot="15047215">
              <a:off x="-264202" y="1743180"/>
              <a:ext cx="2505935" cy="5509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מלבן 117"/>
            <p:cNvSpPr/>
            <p:nvPr/>
          </p:nvSpPr>
          <p:spPr>
            <a:xfrm rot="15047215">
              <a:off x="305475" y="238752"/>
              <a:ext cx="533509" cy="16005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1" name="קבוצה 90"/>
          <p:cNvGrpSpPr/>
          <p:nvPr/>
        </p:nvGrpSpPr>
        <p:grpSpPr>
          <a:xfrm rot="10800000">
            <a:off x="6408534" y="5752758"/>
            <a:ext cx="1550748" cy="882935"/>
            <a:chOff x="6587661" y="5389734"/>
            <a:chExt cx="1181438" cy="1234765"/>
          </a:xfrm>
        </p:grpSpPr>
        <p:sp>
          <p:nvSpPr>
            <p:cNvPr id="92" name="צורה חופשית 9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3" name="צורה חופשית 10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0" name="צורה חופשית 11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1" name="צורה חופשית 12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2" name="צורה חופשית 12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3" name="צורה חופשית 12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צורה חופשית 12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1" name="קבוצה 130"/>
          <p:cNvGrpSpPr/>
          <p:nvPr/>
        </p:nvGrpSpPr>
        <p:grpSpPr>
          <a:xfrm rot="10800000">
            <a:off x="3687191" y="126024"/>
            <a:ext cx="1387305" cy="882935"/>
            <a:chOff x="6587661" y="5389734"/>
            <a:chExt cx="1181438" cy="1234765"/>
          </a:xfrm>
        </p:grpSpPr>
        <p:sp>
          <p:nvSpPr>
            <p:cNvPr id="132" name="צורה חופשית 13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3" name="צורה חופשית 13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4" name="צורה חופשית 13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5" name="צורה חופשית 13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6" name="צורה חופשית 13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7" name="צורה חופשית 13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8" name="צורה חופשית 13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9" name="קבוצה 138"/>
          <p:cNvGrpSpPr/>
          <p:nvPr/>
        </p:nvGrpSpPr>
        <p:grpSpPr>
          <a:xfrm rot="10800000">
            <a:off x="4652631" y="43643"/>
            <a:ext cx="1456603" cy="882935"/>
            <a:chOff x="6587661" y="5389734"/>
            <a:chExt cx="1181438" cy="1234765"/>
          </a:xfrm>
        </p:grpSpPr>
        <p:sp>
          <p:nvSpPr>
            <p:cNvPr id="140" name="צורה חופשית 139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1" name="צורה חופשית 140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2" name="צורה חופשית 141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3" name="צורה חופשית 142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4" name="צורה חופשית 143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5" name="צורה חופשית 144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6" name="צורה חופשית 145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7" name="קבוצה 146"/>
          <p:cNvGrpSpPr/>
          <p:nvPr/>
        </p:nvGrpSpPr>
        <p:grpSpPr>
          <a:xfrm rot="10800000">
            <a:off x="5583981" y="112201"/>
            <a:ext cx="1465384" cy="882935"/>
            <a:chOff x="6587661" y="5389734"/>
            <a:chExt cx="1181438" cy="1234765"/>
          </a:xfrm>
        </p:grpSpPr>
        <p:sp>
          <p:nvSpPr>
            <p:cNvPr id="148" name="צורה חופשית 14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9" name="צורה חופשית 14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0" name="צורה חופשית 14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1" name="צורה חופשית 15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2" name="צורה חופשית 15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3" name="צורה חופשית 15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4" name="צורה חופשית 15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5" name="קבוצה 154"/>
          <p:cNvGrpSpPr/>
          <p:nvPr/>
        </p:nvGrpSpPr>
        <p:grpSpPr>
          <a:xfrm rot="10800000">
            <a:off x="6551722" y="199856"/>
            <a:ext cx="1354141" cy="882935"/>
            <a:chOff x="6587661" y="5389734"/>
            <a:chExt cx="1181438" cy="1234765"/>
          </a:xfrm>
        </p:grpSpPr>
        <p:sp>
          <p:nvSpPr>
            <p:cNvPr id="156" name="צורה חופשית 155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7" name="צורה חופשית 156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8" name="צורה חופשית 157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9" name="צורה חופשית 158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0" name="צורה חופשית 159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1" name="צורה חופשית 160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2" name="צורה חופשית 161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3" name="קבוצה 162"/>
          <p:cNvGrpSpPr/>
          <p:nvPr/>
        </p:nvGrpSpPr>
        <p:grpSpPr>
          <a:xfrm rot="10800000">
            <a:off x="5469190" y="5782112"/>
            <a:ext cx="1523479" cy="882935"/>
            <a:chOff x="6587661" y="5389734"/>
            <a:chExt cx="1181438" cy="1234765"/>
          </a:xfrm>
        </p:grpSpPr>
        <p:sp>
          <p:nvSpPr>
            <p:cNvPr id="164" name="צורה חופשית 163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5" name="צורה חופשית 164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6" name="צורה חופשית 165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7" name="צורה חופשית 166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צורה חופשית 167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9" name="צורה חופשית 168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0" name="צורה חופשית 169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1" name="קבוצה 170"/>
          <p:cNvGrpSpPr/>
          <p:nvPr/>
        </p:nvGrpSpPr>
        <p:grpSpPr>
          <a:xfrm rot="10800000">
            <a:off x="4529847" y="5811466"/>
            <a:ext cx="1500503" cy="882935"/>
            <a:chOff x="6587661" y="5389734"/>
            <a:chExt cx="1181438" cy="1234765"/>
          </a:xfrm>
        </p:grpSpPr>
        <p:sp>
          <p:nvSpPr>
            <p:cNvPr id="172" name="צורה חופשית 171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3" name="צורה חופשית 172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4" name="צורה חופשית 173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5" name="צורה חופשית 174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צורה חופשית 175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7" name="צורה חופשית 176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8" name="צורה חופשית 177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9" name="קבוצה 178"/>
          <p:cNvGrpSpPr/>
          <p:nvPr/>
        </p:nvGrpSpPr>
        <p:grpSpPr>
          <a:xfrm rot="10800000">
            <a:off x="3590505" y="5840820"/>
            <a:ext cx="1376338" cy="882935"/>
            <a:chOff x="6587661" y="5389734"/>
            <a:chExt cx="1181438" cy="1234765"/>
          </a:xfrm>
        </p:grpSpPr>
        <p:sp>
          <p:nvSpPr>
            <p:cNvPr id="180" name="צורה חופשית 179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1" name="צורה חופשית 180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2" name="צורה חופשית 181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3" name="צורה חופשית 182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4" name="צורה חופשית 183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5" name="צורה חופשית 184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6" name="צורה חופשית 185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7" name="קבוצה 186"/>
          <p:cNvGrpSpPr/>
          <p:nvPr/>
        </p:nvGrpSpPr>
        <p:grpSpPr>
          <a:xfrm rot="10800000">
            <a:off x="8232458" y="2466822"/>
            <a:ext cx="2997015" cy="1497181"/>
            <a:chOff x="6587661" y="5389734"/>
            <a:chExt cx="1181438" cy="1234765"/>
          </a:xfrm>
        </p:grpSpPr>
        <p:sp>
          <p:nvSpPr>
            <p:cNvPr id="188" name="צורה חופשית 187"/>
            <p:cNvSpPr/>
            <p:nvPr/>
          </p:nvSpPr>
          <p:spPr>
            <a:xfrm>
              <a:off x="6587661" y="5389734"/>
              <a:ext cx="168700" cy="1234765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9" name="צורה חופשית 188"/>
            <p:cNvSpPr/>
            <p:nvPr/>
          </p:nvSpPr>
          <p:spPr>
            <a:xfrm>
              <a:off x="6744439" y="5495437"/>
              <a:ext cx="168700" cy="104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0" name="צורה חופשית 189"/>
            <p:cNvSpPr/>
            <p:nvPr/>
          </p:nvSpPr>
          <p:spPr>
            <a:xfrm>
              <a:off x="6935619" y="5588649"/>
              <a:ext cx="168700" cy="86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1" name="צורה חופשית 190"/>
            <p:cNvSpPr/>
            <p:nvPr/>
          </p:nvSpPr>
          <p:spPr>
            <a:xfrm>
              <a:off x="7113438" y="5675437"/>
              <a:ext cx="168700" cy="684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2" name="צורה חופשית 191"/>
            <p:cNvSpPr/>
            <p:nvPr/>
          </p:nvSpPr>
          <p:spPr>
            <a:xfrm>
              <a:off x="7273407" y="5773116"/>
              <a:ext cx="168700" cy="46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3" name="צורה חופשית 192"/>
            <p:cNvSpPr/>
            <p:nvPr/>
          </p:nvSpPr>
          <p:spPr>
            <a:xfrm>
              <a:off x="7457379" y="5827116"/>
              <a:ext cx="168700" cy="360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4" name="צורה חופשית 193"/>
            <p:cNvSpPr/>
            <p:nvPr/>
          </p:nvSpPr>
          <p:spPr>
            <a:xfrm>
              <a:off x="7600399" y="5873437"/>
              <a:ext cx="168700" cy="288000"/>
            </a:xfrm>
            <a:custGeom>
              <a:avLst/>
              <a:gdLst>
                <a:gd name="connsiteX0" fmla="*/ 397566 w 695166"/>
                <a:gd name="connsiteY0" fmla="*/ 0 h 2040845"/>
                <a:gd name="connsiteX1" fmla="*/ 291548 w 695166"/>
                <a:gd name="connsiteY1" fmla="*/ 53009 h 2040845"/>
                <a:gd name="connsiteX2" fmla="*/ 212035 w 695166"/>
                <a:gd name="connsiteY2" fmla="*/ 132522 h 2040845"/>
                <a:gd name="connsiteX3" fmla="*/ 185531 w 695166"/>
                <a:gd name="connsiteY3" fmla="*/ 159027 h 2040845"/>
                <a:gd name="connsiteX4" fmla="*/ 159027 w 695166"/>
                <a:gd name="connsiteY4" fmla="*/ 251792 h 2040845"/>
                <a:gd name="connsiteX5" fmla="*/ 172279 w 695166"/>
                <a:gd name="connsiteY5" fmla="*/ 410818 h 2040845"/>
                <a:gd name="connsiteX6" fmla="*/ 185531 w 695166"/>
                <a:gd name="connsiteY6" fmla="*/ 450574 h 2040845"/>
                <a:gd name="connsiteX7" fmla="*/ 238540 w 695166"/>
                <a:gd name="connsiteY7" fmla="*/ 503583 h 2040845"/>
                <a:gd name="connsiteX8" fmla="*/ 265044 w 695166"/>
                <a:gd name="connsiteY8" fmla="*/ 543340 h 2040845"/>
                <a:gd name="connsiteX9" fmla="*/ 357809 w 695166"/>
                <a:gd name="connsiteY9" fmla="*/ 609600 h 2040845"/>
                <a:gd name="connsiteX10" fmla="*/ 384314 w 695166"/>
                <a:gd name="connsiteY10" fmla="*/ 649357 h 2040845"/>
                <a:gd name="connsiteX11" fmla="*/ 463827 w 695166"/>
                <a:gd name="connsiteY11" fmla="*/ 702366 h 2040845"/>
                <a:gd name="connsiteX12" fmla="*/ 503583 w 695166"/>
                <a:gd name="connsiteY12" fmla="*/ 728870 h 2040845"/>
                <a:gd name="connsiteX13" fmla="*/ 556592 w 695166"/>
                <a:gd name="connsiteY13" fmla="*/ 742122 h 2040845"/>
                <a:gd name="connsiteX14" fmla="*/ 583096 w 695166"/>
                <a:gd name="connsiteY14" fmla="*/ 768627 h 2040845"/>
                <a:gd name="connsiteX15" fmla="*/ 609600 w 695166"/>
                <a:gd name="connsiteY15" fmla="*/ 808383 h 2040845"/>
                <a:gd name="connsiteX16" fmla="*/ 649357 w 695166"/>
                <a:gd name="connsiteY16" fmla="*/ 834887 h 2040845"/>
                <a:gd name="connsiteX17" fmla="*/ 675861 w 695166"/>
                <a:gd name="connsiteY17" fmla="*/ 874644 h 2040845"/>
                <a:gd name="connsiteX18" fmla="*/ 675861 w 695166"/>
                <a:gd name="connsiteY18" fmla="*/ 1139687 h 2040845"/>
                <a:gd name="connsiteX19" fmla="*/ 596348 w 695166"/>
                <a:gd name="connsiteY19" fmla="*/ 1245705 h 2040845"/>
                <a:gd name="connsiteX20" fmla="*/ 556592 w 695166"/>
                <a:gd name="connsiteY20" fmla="*/ 1272209 h 2040845"/>
                <a:gd name="connsiteX21" fmla="*/ 530087 w 695166"/>
                <a:gd name="connsiteY21" fmla="*/ 1298713 h 2040845"/>
                <a:gd name="connsiteX22" fmla="*/ 490331 w 695166"/>
                <a:gd name="connsiteY22" fmla="*/ 1311966 h 2040845"/>
                <a:gd name="connsiteX23" fmla="*/ 450574 w 695166"/>
                <a:gd name="connsiteY23" fmla="*/ 1338470 h 2040845"/>
                <a:gd name="connsiteX24" fmla="*/ 371061 w 695166"/>
                <a:gd name="connsiteY24" fmla="*/ 1364974 h 2040845"/>
                <a:gd name="connsiteX25" fmla="*/ 331305 w 695166"/>
                <a:gd name="connsiteY25" fmla="*/ 1378227 h 2040845"/>
                <a:gd name="connsiteX26" fmla="*/ 251792 w 695166"/>
                <a:gd name="connsiteY26" fmla="*/ 1404731 h 2040845"/>
                <a:gd name="connsiteX27" fmla="*/ 212035 w 695166"/>
                <a:gd name="connsiteY27" fmla="*/ 1417983 h 2040845"/>
                <a:gd name="connsiteX28" fmla="*/ 145774 w 695166"/>
                <a:gd name="connsiteY28" fmla="*/ 1484244 h 2040845"/>
                <a:gd name="connsiteX29" fmla="*/ 79514 w 695166"/>
                <a:gd name="connsiteY29" fmla="*/ 1537253 h 2040845"/>
                <a:gd name="connsiteX30" fmla="*/ 26505 w 695166"/>
                <a:gd name="connsiteY30" fmla="*/ 1616766 h 2040845"/>
                <a:gd name="connsiteX31" fmla="*/ 0 w 695166"/>
                <a:gd name="connsiteY31" fmla="*/ 1656522 h 2040845"/>
                <a:gd name="connsiteX32" fmla="*/ 13253 w 695166"/>
                <a:gd name="connsiteY32" fmla="*/ 1855305 h 2040845"/>
                <a:gd name="connsiteX33" fmla="*/ 26505 w 695166"/>
                <a:gd name="connsiteY33" fmla="*/ 1895061 h 2040845"/>
                <a:gd name="connsiteX34" fmla="*/ 53009 w 695166"/>
                <a:gd name="connsiteY34" fmla="*/ 1921566 h 2040845"/>
                <a:gd name="connsiteX35" fmla="*/ 92766 w 695166"/>
                <a:gd name="connsiteY35" fmla="*/ 1948070 h 2040845"/>
                <a:gd name="connsiteX36" fmla="*/ 172279 w 695166"/>
                <a:gd name="connsiteY36" fmla="*/ 2001079 h 2040845"/>
                <a:gd name="connsiteX37" fmla="*/ 212035 w 695166"/>
                <a:gd name="connsiteY37" fmla="*/ 2027583 h 2040845"/>
                <a:gd name="connsiteX38" fmla="*/ 291548 w 695166"/>
                <a:gd name="connsiteY38" fmla="*/ 2040835 h 204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5166" h="2040845">
                  <a:moveTo>
                    <a:pt x="397566" y="0"/>
                  </a:moveTo>
                  <a:cubicBezTo>
                    <a:pt x="356949" y="16247"/>
                    <a:pt x="324028" y="24138"/>
                    <a:pt x="291548" y="53009"/>
                  </a:cubicBezTo>
                  <a:cubicBezTo>
                    <a:pt x="263533" y="77911"/>
                    <a:pt x="238539" y="106018"/>
                    <a:pt x="212035" y="132522"/>
                  </a:cubicBezTo>
                  <a:lnTo>
                    <a:pt x="185531" y="159027"/>
                  </a:lnTo>
                  <a:cubicBezTo>
                    <a:pt x="179281" y="177776"/>
                    <a:pt x="159027" y="235151"/>
                    <a:pt x="159027" y="251792"/>
                  </a:cubicBezTo>
                  <a:cubicBezTo>
                    <a:pt x="159027" y="304984"/>
                    <a:pt x="165249" y="358092"/>
                    <a:pt x="172279" y="410818"/>
                  </a:cubicBezTo>
                  <a:cubicBezTo>
                    <a:pt x="174125" y="424664"/>
                    <a:pt x="177412" y="439207"/>
                    <a:pt x="185531" y="450574"/>
                  </a:cubicBezTo>
                  <a:cubicBezTo>
                    <a:pt x="200055" y="470908"/>
                    <a:pt x="224679" y="482791"/>
                    <a:pt x="238540" y="503583"/>
                  </a:cubicBezTo>
                  <a:cubicBezTo>
                    <a:pt x="247375" y="516835"/>
                    <a:pt x="253782" y="532078"/>
                    <a:pt x="265044" y="543340"/>
                  </a:cubicBezTo>
                  <a:cubicBezTo>
                    <a:pt x="281479" y="559775"/>
                    <a:pt x="335237" y="594552"/>
                    <a:pt x="357809" y="609600"/>
                  </a:cubicBezTo>
                  <a:cubicBezTo>
                    <a:pt x="366644" y="622852"/>
                    <a:pt x="372327" y="638869"/>
                    <a:pt x="384314" y="649357"/>
                  </a:cubicBezTo>
                  <a:cubicBezTo>
                    <a:pt x="408287" y="670333"/>
                    <a:pt x="437323" y="684696"/>
                    <a:pt x="463827" y="702366"/>
                  </a:cubicBezTo>
                  <a:cubicBezTo>
                    <a:pt x="477079" y="711201"/>
                    <a:pt x="488132" y="725007"/>
                    <a:pt x="503583" y="728870"/>
                  </a:cubicBezTo>
                  <a:lnTo>
                    <a:pt x="556592" y="742122"/>
                  </a:lnTo>
                  <a:cubicBezTo>
                    <a:pt x="565427" y="750957"/>
                    <a:pt x="575291" y="758871"/>
                    <a:pt x="583096" y="768627"/>
                  </a:cubicBezTo>
                  <a:cubicBezTo>
                    <a:pt x="593045" y="781064"/>
                    <a:pt x="598338" y="797121"/>
                    <a:pt x="609600" y="808383"/>
                  </a:cubicBezTo>
                  <a:cubicBezTo>
                    <a:pt x="620862" y="819645"/>
                    <a:pt x="636105" y="826052"/>
                    <a:pt x="649357" y="834887"/>
                  </a:cubicBezTo>
                  <a:cubicBezTo>
                    <a:pt x="658192" y="848139"/>
                    <a:pt x="668738" y="860398"/>
                    <a:pt x="675861" y="874644"/>
                  </a:cubicBezTo>
                  <a:cubicBezTo>
                    <a:pt x="713606" y="950133"/>
                    <a:pt x="686154" y="1092339"/>
                    <a:pt x="675861" y="1139687"/>
                  </a:cubicBezTo>
                  <a:cubicBezTo>
                    <a:pt x="671398" y="1160216"/>
                    <a:pt x="623617" y="1223890"/>
                    <a:pt x="596348" y="1245705"/>
                  </a:cubicBezTo>
                  <a:cubicBezTo>
                    <a:pt x="583911" y="1255654"/>
                    <a:pt x="569029" y="1262260"/>
                    <a:pt x="556592" y="1272209"/>
                  </a:cubicBezTo>
                  <a:cubicBezTo>
                    <a:pt x="546836" y="1280014"/>
                    <a:pt x="540801" y="1292285"/>
                    <a:pt x="530087" y="1298713"/>
                  </a:cubicBezTo>
                  <a:cubicBezTo>
                    <a:pt x="518109" y="1305900"/>
                    <a:pt x="502825" y="1305719"/>
                    <a:pt x="490331" y="1311966"/>
                  </a:cubicBezTo>
                  <a:cubicBezTo>
                    <a:pt x="476085" y="1319089"/>
                    <a:pt x="465128" y="1332001"/>
                    <a:pt x="450574" y="1338470"/>
                  </a:cubicBezTo>
                  <a:cubicBezTo>
                    <a:pt x="425044" y="1349817"/>
                    <a:pt x="397565" y="1356139"/>
                    <a:pt x="371061" y="1364974"/>
                  </a:cubicBezTo>
                  <a:lnTo>
                    <a:pt x="331305" y="1378227"/>
                  </a:lnTo>
                  <a:lnTo>
                    <a:pt x="251792" y="1404731"/>
                  </a:lnTo>
                  <a:lnTo>
                    <a:pt x="212035" y="1417983"/>
                  </a:lnTo>
                  <a:cubicBezTo>
                    <a:pt x="189948" y="1440070"/>
                    <a:pt x="171764" y="1466918"/>
                    <a:pt x="145774" y="1484244"/>
                  </a:cubicBezTo>
                  <a:cubicBezTo>
                    <a:pt x="119690" y="1501633"/>
                    <a:pt x="98399" y="1512073"/>
                    <a:pt x="79514" y="1537253"/>
                  </a:cubicBezTo>
                  <a:cubicBezTo>
                    <a:pt x="60401" y="1562737"/>
                    <a:pt x="44175" y="1590262"/>
                    <a:pt x="26505" y="1616766"/>
                  </a:cubicBezTo>
                  <a:lnTo>
                    <a:pt x="0" y="1656522"/>
                  </a:lnTo>
                  <a:cubicBezTo>
                    <a:pt x="4418" y="1722783"/>
                    <a:pt x="5919" y="1789303"/>
                    <a:pt x="13253" y="1855305"/>
                  </a:cubicBezTo>
                  <a:cubicBezTo>
                    <a:pt x="14796" y="1869188"/>
                    <a:pt x="19318" y="1883083"/>
                    <a:pt x="26505" y="1895061"/>
                  </a:cubicBezTo>
                  <a:cubicBezTo>
                    <a:pt x="32933" y="1905775"/>
                    <a:pt x="43253" y="1913761"/>
                    <a:pt x="53009" y="1921566"/>
                  </a:cubicBezTo>
                  <a:cubicBezTo>
                    <a:pt x="65446" y="1931516"/>
                    <a:pt x="80530" y="1937874"/>
                    <a:pt x="92766" y="1948070"/>
                  </a:cubicBezTo>
                  <a:cubicBezTo>
                    <a:pt x="158946" y="2003220"/>
                    <a:pt x="102409" y="1977790"/>
                    <a:pt x="172279" y="2001079"/>
                  </a:cubicBezTo>
                  <a:cubicBezTo>
                    <a:pt x="185531" y="2009914"/>
                    <a:pt x="197122" y="2021991"/>
                    <a:pt x="212035" y="2027583"/>
                  </a:cubicBezTo>
                  <a:cubicBezTo>
                    <a:pt x="249684" y="2041701"/>
                    <a:pt x="262232" y="2040835"/>
                    <a:pt x="291548" y="2040835"/>
                  </a:cubicBezTo>
                </a:path>
              </a:pathLst>
            </a:custGeom>
            <a:solidFill>
              <a:schemeClr val="accent1"/>
            </a:solidFill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5554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ירח 99"/>
          <p:cNvSpPr/>
          <p:nvPr/>
        </p:nvSpPr>
        <p:spPr>
          <a:xfrm rot="10529868">
            <a:off x="3781834" y="-4947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ירח 100"/>
          <p:cNvSpPr/>
          <p:nvPr/>
        </p:nvSpPr>
        <p:spPr>
          <a:xfrm rot="10529868">
            <a:off x="2946189" y="30669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ירח 95"/>
          <p:cNvSpPr/>
          <p:nvPr/>
        </p:nvSpPr>
        <p:spPr>
          <a:xfrm rot="11195653">
            <a:off x="3840677" y="5987293"/>
            <a:ext cx="188571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7" name="ירח 96"/>
          <p:cNvSpPr/>
          <p:nvPr/>
        </p:nvSpPr>
        <p:spPr>
          <a:xfrm rot="11195653">
            <a:off x="4743053" y="5995447"/>
            <a:ext cx="129033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98" name="ירח 97"/>
          <p:cNvSpPr/>
          <p:nvPr/>
        </p:nvSpPr>
        <p:spPr>
          <a:xfrm rot="11195653">
            <a:off x="5645150" y="5790348"/>
            <a:ext cx="153944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81" name="ירח 80"/>
          <p:cNvSpPr/>
          <p:nvPr/>
        </p:nvSpPr>
        <p:spPr>
          <a:xfrm rot="10529868">
            <a:off x="4720217" y="3522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ירח 94"/>
          <p:cNvSpPr/>
          <p:nvPr/>
        </p:nvSpPr>
        <p:spPr>
          <a:xfrm rot="11195653">
            <a:off x="2995483" y="6065354"/>
            <a:ext cx="168018" cy="785598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7" name="ירח 76"/>
          <p:cNvSpPr/>
          <p:nvPr/>
        </p:nvSpPr>
        <p:spPr>
          <a:xfrm rot="10529868">
            <a:off x="5630393" y="49405"/>
            <a:ext cx="119797" cy="765001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36226" y="3029633"/>
            <a:ext cx="494643" cy="10124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848277" y="3724630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692504" y="3547860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654872" y="1650202"/>
            <a:ext cx="2078867" cy="879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469309" y="2914631"/>
            <a:ext cx="442105" cy="8006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200000">
            <a:off x="4566360" y="3587155"/>
            <a:ext cx="490911" cy="937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25580" y="1614371"/>
            <a:ext cx="2325908" cy="11121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942" y="4882702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200000">
            <a:off x="3650444" y="4980779"/>
            <a:ext cx="2308359" cy="10295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753417" y="4984048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58801" y="5084265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64747" y="425168"/>
            <a:ext cx="96717" cy="3014959"/>
            <a:chOff x="2971126" y="209439"/>
            <a:chExt cx="117515" cy="3231748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3789135" y="456302"/>
            <a:ext cx="104529" cy="2802942"/>
            <a:chOff x="3792237" y="140384"/>
            <a:chExt cx="114350" cy="3118860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5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9697376" y="1386472"/>
            <a:ext cx="2121158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יבש שוט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53571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7" name="מלבן 117"/>
          <p:cNvSpPr/>
          <p:nvPr/>
        </p:nvSpPr>
        <p:spPr>
          <a:xfrm rot="16200000">
            <a:off x="2887855" y="2121598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705612" y="1842053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8" name="חיסור 114"/>
          <p:cNvSpPr/>
          <p:nvPr/>
        </p:nvSpPr>
        <p:spPr>
          <a:xfrm rot="16200000">
            <a:off x="2766525" y="3278241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98379" y="3481233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882454" y="1489303"/>
            <a:ext cx="144664" cy="3440127"/>
            <a:chOff x="2935037" y="-246300"/>
            <a:chExt cx="175773" cy="3687487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 rot="5400000">
              <a:off x="2700968" y="-12231"/>
              <a:ext cx="643912" cy="175773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קבוצה 4"/>
          <p:cNvGrpSpPr/>
          <p:nvPr/>
        </p:nvGrpSpPr>
        <p:grpSpPr>
          <a:xfrm>
            <a:off x="4697611" y="1638121"/>
            <a:ext cx="181611" cy="3279719"/>
            <a:chOff x="4697728" y="47858"/>
            <a:chExt cx="181611" cy="3279719"/>
          </a:xfrm>
        </p:grpSpPr>
        <p:sp>
          <p:nvSpPr>
            <p:cNvPr id="63" name="מלבן 117"/>
            <p:cNvSpPr/>
            <p:nvPr/>
          </p:nvSpPr>
          <p:spPr>
            <a:xfrm rot="5400000">
              <a:off x="4536226" y="3029633"/>
              <a:ext cx="494643" cy="101246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2" name="חיסור 114"/>
            <p:cNvSpPr/>
            <p:nvPr/>
          </p:nvSpPr>
          <p:spPr>
            <a:xfrm rot="5400000">
              <a:off x="3625580" y="1614371"/>
              <a:ext cx="2325908" cy="11121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4" name="תרשים זרימה: תהליך חלופי 63"/>
            <p:cNvSpPr/>
            <p:nvPr/>
          </p:nvSpPr>
          <p:spPr>
            <a:xfrm rot="5400000">
              <a:off x="4470709" y="274877"/>
              <a:ext cx="635650" cy="181611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תרשים זרימה: תהליך חלופי 67"/>
          <p:cNvSpPr/>
          <p:nvPr/>
        </p:nvSpPr>
        <p:spPr>
          <a:xfrm rot="16200000">
            <a:off x="2815604" y="4713695"/>
            <a:ext cx="614661" cy="148456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1</a:t>
            </a:r>
            <a:endParaRPr lang="he-IL" b="1" dirty="0">
              <a:solidFill>
                <a:schemeClr val="tx1"/>
              </a:solidFill>
            </a:endParaRPr>
          </a:p>
        </p:txBody>
      </p:sp>
      <p:grpSp>
        <p:nvGrpSpPr>
          <p:cNvPr id="3" name="קבוצה 2"/>
          <p:cNvGrpSpPr/>
          <p:nvPr/>
        </p:nvGrpSpPr>
        <p:grpSpPr>
          <a:xfrm rot="215938">
            <a:off x="5723091" y="1936412"/>
            <a:ext cx="198645" cy="3304258"/>
            <a:chOff x="5645193" y="3453148"/>
            <a:chExt cx="181332" cy="2938374"/>
          </a:xfrm>
        </p:grpSpPr>
        <p:sp>
          <p:nvSpPr>
            <p:cNvPr id="75" name="מלבן 117"/>
            <p:cNvSpPr/>
            <p:nvPr/>
          </p:nvSpPr>
          <p:spPr>
            <a:xfrm rot="16200000">
              <a:off x="5519257" y="3624183"/>
              <a:ext cx="443162" cy="101091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חיסור 114"/>
            <p:cNvSpPr/>
            <p:nvPr/>
          </p:nvSpPr>
          <p:spPr>
            <a:xfrm rot="16200000">
              <a:off x="4693942" y="4882702"/>
              <a:ext cx="2083834" cy="11104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תרשים זרימה: תהליך חלופי 75"/>
            <p:cNvSpPr/>
            <p:nvPr/>
          </p:nvSpPr>
          <p:spPr>
            <a:xfrm rot="16200000">
              <a:off x="5451112" y="6016110"/>
              <a:ext cx="569493" cy="181332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0" name="תרשים זרימה: תהליך חלופי 79"/>
          <p:cNvSpPr/>
          <p:nvPr/>
        </p:nvSpPr>
        <p:spPr>
          <a:xfrm rot="16200000">
            <a:off x="3629592" y="4581847"/>
            <a:ext cx="649141" cy="14642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2</a:t>
            </a:r>
            <a:endParaRPr lang="he-IL" b="1" dirty="0">
              <a:solidFill>
                <a:schemeClr val="tx1"/>
              </a:solidFill>
            </a:endParaRPr>
          </a:p>
        </p:txBody>
      </p:sp>
      <p:grpSp>
        <p:nvGrpSpPr>
          <p:cNvPr id="92" name="קבוצה 91"/>
          <p:cNvGrpSpPr/>
          <p:nvPr/>
        </p:nvGrpSpPr>
        <p:grpSpPr>
          <a:xfrm>
            <a:off x="3690021" y="1720383"/>
            <a:ext cx="170685" cy="3259244"/>
            <a:chOff x="3756051" y="-367348"/>
            <a:chExt cx="186722" cy="3626592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 rot="5400000">
              <a:off x="3497973" y="-109270"/>
              <a:ext cx="702878" cy="186722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קבוצה 1"/>
          <p:cNvGrpSpPr/>
          <p:nvPr/>
        </p:nvGrpSpPr>
        <p:grpSpPr>
          <a:xfrm>
            <a:off x="5488745" y="1611996"/>
            <a:ext cx="143610" cy="2931371"/>
            <a:chOff x="5622499" y="244343"/>
            <a:chExt cx="143610" cy="2931371"/>
          </a:xfrm>
        </p:grpSpPr>
        <p:sp>
          <p:nvSpPr>
            <p:cNvPr id="70" name="חיסור 114"/>
            <p:cNvSpPr/>
            <p:nvPr/>
          </p:nvSpPr>
          <p:spPr>
            <a:xfrm rot="5400000">
              <a:off x="4654872" y="1650202"/>
              <a:ext cx="2078867" cy="87947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 rot="5400000">
              <a:off x="5469309" y="2914631"/>
              <a:ext cx="442105" cy="80061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תרשים זרימה: תהליך חלופי 71"/>
            <p:cNvSpPr/>
            <p:nvPr/>
          </p:nvSpPr>
          <p:spPr>
            <a:xfrm rot="5400000">
              <a:off x="5410236" y="456606"/>
              <a:ext cx="568135" cy="14361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קבוצה 3"/>
          <p:cNvGrpSpPr/>
          <p:nvPr/>
        </p:nvGrpSpPr>
        <p:grpSpPr>
          <a:xfrm>
            <a:off x="4754839" y="1994131"/>
            <a:ext cx="282225" cy="3250727"/>
            <a:chOff x="4650080" y="3389496"/>
            <a:chExt cx="282225" cy="3250727"/>
          </a:xfrm>
        </p:grpSpPr>
        <p:sp>
          <p:nvSpPr>
            <p:cNvPr id="59" name="מלבן 117"/>
            <p:cNvSpPr/>
            <p:nvPr/>
          </p:nvSpPr>
          <p:spPr>
            <a:xfrm rot="16387273">
              <a:off x="4639986" y="3588088"/>
              <a:ext cx="490911" cy="93727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8" name="חיסור 114"/>
            <p:cNvSpPr/>
            <p:nvPr/>
          </p:nvSpPr>
          <p:spPr>
            <a:xfrm rot="16387273">
              <a:off x="3650444" y="4980779"/>
              <a:ext cx="2308359" cy="10295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תרשים זרימה: תהליך חלופי 59"/>
            <p:cNvSpPr/>
            <p:nvPr/>
          </p:nvSpPr>
          <p:spPr>
            <a:xfrm rot="16387273">
              <a:off x="4418715" y="6240734"/>
              <a:ext cx="630854" cy="168123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5" name="כותרת 1"/>
          <p:cNvSpPr txBox="1">
            <a:spLocks/>
          </p:cNvSpPr>
          <p:nvPr/>
        </p:nvSpPr>
        <p:spPr>
          <a:xfrm>
            <a:off x="7972926" y="365125"/>
            <a:ext cx="338087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9650889" y="1386472"/>
            <a:ext cx="2167645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שפה</a:t>
            </a:r>
            <a:r>
              <a:rPr lang="he-IL" sz="2800" b="1" dirty="0" smtClean="0"/>
              <a:t> שוט</a:t>
            </a:r>
          </a:p>
          <a:p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311105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2030074" y="22523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63" name="מלבן 117"/>
          <p:cNvSpPr/>
          <p:nvPr/>
        </p:nvSpPr>
        <p:spPr>
          <a:xfrm rot="5400000">
            <a:off x="4536226" y="3029633"/>
            <a:ext cx="494643" cy="101246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117"/>
          <p:cNvSpPr/>
          <p:nvPr/>
        </p:nvSpPr>
        <p:spPr>
          <a:xfrm rot="16200000">
            <a:off x="2848277" y="3724630"/>
            <a:ext cx="478310" cy="82763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117"/>
          <p:cNvSpPr/>
          <p:nvPr/>
        </p:nvSpPr>
        <p:spPr>
          <a:xfrm rot="16200000">
            <a:off x="5519257" y="3624183"/>
            <a:ext cx="443162" cy="10109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מלבן 117"/>
          <p:cNvSpPr/>
          <p:nvPr/>
        </p:nvSpPr>
        <p:spPr>
          <a:xfrm rot="16200000">
            <a:off x="3692504" y="3547860"/>
            <a:ext cx="505141" cy="816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6" name="קשת מלאה 85"/>
          <p:cNvSpPr/>
          <p:nvPr/>
        </p:nvSpPr>
        <p:spPr>
          <a:xfrm rot="10800000" flipH="1">
            <a:off x="2852979" y="216283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77470" y="212508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39570" y="20337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608773" y="379702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63702" y="377673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59564" y="206045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53224" y="3702398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0" name="חיסור 114"/>
          <p:cNvSpPr/>
          <p:nvPr/>
        </p:nvSpPr>
        <p:spPr>
          <a:xfrm rot="5400000">
            <a:off x="4654872" y="1650202"/>
            <a:ext cx="2078867" cy="87947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117"/>
          <p:cNvSpPr/>
          <p:nvPr/>
        </p:nvSpPr>
        <p:spPr>
          <a:xfrm rot="5400000">
            <a:off x="5469309" y="2914631"/>
            <a:ext cx="442105" cy="80061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117"/>
          <p:cNvSpPr/>
          <p:nvPr/>
        </p:nvSpPr>
        <p:spPr>
          <a:xfrm rot="16387273">
            <a:off x="4639986" y="3588088"/>
            <a:ext cx="490911" cy="93727"/>
          </a:xfrm>
          <a:custGeom>
            <a:avLst/>
            <a:gdLst>
              <a:gd name="connsiteX0" fmla="*/ 0 w 1046178"/>
              <a:gd name="connsiteY0" fmla="*/ 0 h 185711"/>
              <a:gd name="connsiteX1" fmla="*/ 1046178 w 1046178"/>
              <a:gd name="connsiteY1" fmla="*/ 0 h 185711"/>
              <a:gd name="connsiteX2" fmla="*/ 1046178 w 1046178"/>
              <a:gd name="connsiteY2" fmla="*/ 185711 h 185711"/>
              <a:gd name="connsiteX3" fmla="*/ 0 w 1046178"/>
              <a:gd name="connsiteY3" fmla="*/ 185711 h 185711"/>
              <a:gd name="connsiteX4" fmla="*/ 0 w 1046178"/>
              <a:gd name="connsiteY4" fmla="*/ 0 h 185711"/>
              <a:gd name="connsiteX0" fmla="*/ 0 w 1060927"/>
              <a:gd name="connsiteY0" fmla="*/ 0 h 200459"/>
              <a:gd name="connsiteX1" fmla="*/ 1060927 w 1060927"/>
              <a:gd name="connsiteY1" fmla="*/ 14748 h 200459"/>
              <a:gd name="connsiteX2" fmla="*/ 1060927 w 1060927"/>
              <a:gd name="connsiteY2" fmla="*/ 200459 h 200459"/>
              <a:gd name="connsiteX3" fmla="*/ 14749 w 1060927"/>
              <a:gd name="connsiteY3" fmla="*/ 200459 h 200459"/>
              <a:gd name="connsiteX4" fmla="*/ 0 w 1060927"/>
              <a:gd name="connsiteY4" fmla="*/ 0 h 200459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44246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  <a:gd name="connsiteX0" fmla="*/ 0 w 1090424"/>
              <a:gd name="connsiteY0" fmla="*/ 0 h 244704"/>
              <a:gd name="connsiteX1" fmla="*/ 1090424 w 1090424"/>
              <a:gd name="connsiteY1" fmla="*/ 58993 h 244704"/>
              <a:gd name="connsiteX2" fmla="*/ 1090424 w 1090424"/>
              <a:gd name="connsiteY2" fmla="*/ 244704 h 244704"/>
              <a:gd name="connsiteX3" fmla="*/ 1 w 1090424"/>
              <a:gd name="connsiteY3" fmla="*/ 244704 h 244704"/>
              <a:gd name="connsiteX4" fmla="*/ 0 w 1090424"/>
              <a:gd name="connsiteY4" fmla="*/ 0 h 24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424" h="244704">
                <a:moveTo>
                  <a:pt x="0" y="0"/>
                </a:moveTo>
                <a:cubicBezTo>
                  <a:pt x="732185" y="93406"/>
                  <a:pt x="726949" y="39329"/>
                  <a:pt x="1090424" y="58993"/>
                </a:cubicBezTo>
                <a:lnTo>
                  <a:pt x="1090424" y="244704"/>
                </a:lnTo>
                <a:cubicBezTo>
                  <a:pt x="712201" y="185711"/>
                  <a:pt x="643694" y="185711"/>
                  <a:pt x="1" y="244704"/>
                </a:cubicBezTo>
                <a:cubicBezTo>
                  <a:pt x="1" y="163136"/>
                  <a:pt x="0" y="81568"/>
                  <a:pt x="0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93648" y="3824389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2" name="חיסור 114"/>
          <p:cNvSpPr/>
          <p:nvPr/>
        </p:nvSpPr>
        <p:spPr>
          <a:xfrm rot="5400000">
            <a:off x="3625580" y="1614371"/>
            <a:ext cx="2325908" cy="11121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חיסור 114"/>
          <p:cNvSpPr/>
          <p:nvPr/>
        </p:nvSpPr>
        <p:spPr>
          <a:xfrm rot="16200000">
            <a:off x="4693942" y="4882702"/>
            <a:ext cx="2083834" cy="11104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חיסור 114"/>
          <p:cNvSpPr/>
          <p:nvPr/>
        </p:nvSpPr>
        <p:spPr>
          <a:xfrm rot="16387273">
            <a:off x="3650444" y="4980779"/>
            <a:ext cx="2308359" cy="102959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חיסור 114"/>
          <p:cNvSpPr/>
          <p:nvPr/>
        </p:nvSpPr>
        <p:spPr>
          <a:xfrm rot="16200000">
            <a:off x="2753417" y="4984048"/>
            <a:ext cx="2375275" cy="89668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חיסור 114"/>
          <p:cNvSpPr/>
          <p:nvPr/>
        </p:nvSpPr>
        <p:spPr>
          <a:xfrm rot="16200000">
            <a:off x="1958801" y="5084265"/>
            <a:ext cx="2249111" cy="90915"/>
          </a:xfrm>
          <a:custGeom>
            <a:avLst/>
            <a:gdLst>
              <a:gd name="connsiteX0" fmla="*/ 919448 w 6936616"/>
              <a:gd name="connsiteY0" fmla="*/ 713649 h 1866238"/>
              <a:gd name="connsiteX1" fmla="*/ 6017168 w 6936616"/>
              <a:gd name="connsiteY1" fmla="*/ 713649 h 1866238"/>
              <a:gd name="connsiteX2" fmla="*/ 6017168 w 6936616"/>
              <a:gd name="connsiteY2" fmla="*/ 1152589 h 1866238"/>
              <a:gd name="connsiteX3" fmla="*/ 919448 w 6936616"/>
              <a:gd name="connsiteY3" fmla="*/ 1152589 h 1866238"/>
              <a:gd name="connsiteX4" fmla="*/ 919448 w 6936616"/>
              <a:gd name="connsiteY4" fmla="*/ 713649 h 1866238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0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  <a:gd name="connsiteX0" fmla="*/ 0 w 5097720"/>
              <a:gd name="connsiteY0" fmla="*/ 0 h 438940"/>
              <a:gd name="connsiteX1" fmla="*/ 5097720 w 5097720"/>
              <a:gd name="connsiteY1" fmla="*/ 44245 h 438940"/>
              <a:gd name="connsiteX2" fmla="*/ 5097720 w 5097720"/>
              <a:gd name="connsiteY2" fmla="*/ 438940 h 438940"/>
              <a:gd name="connsiteX3" fmla="*/ 0 w 5097720"/>
              <a:gd name="connsiteY3" fmla="*/ 438940 h 438940"/>
              <a:gd name="connsiteX4" fmla="*/ 0 w 5097720"/>
              <a:gd name="connsiteY4" fmla="*/ 0 h 43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7720" h="438940">
                <a:moveTo>
                  <a:pt x="0" y="0"/>
                </a:moveTo>
                <a:cubicBezTo>
                  <a:pt x="1699240" y="0"/>
                  <a:pt x="4873320" y="294968"/>
                  <a:pt x="5097720" y="44245"/>
                </a:cubicBezTo>
                <a:lnTo>
                  <a:pt x="5097720" y="438940"/>
                </a:lnTo>
                <a:cubicBezTo>
                  <a:pt x="4799577" y="291457"/>
                  <a:pt x="1699240" y="438940"/>
                  <a:pt x="0" y="4389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1" name="קבוצה 90"/>
          <p:cNvGrpSpPr/>
          <p:nvPr/>
        </p:nvGrpSpPr>
        <p:grpSpPr>
          <a:xfrm>
            <a:off x="2935038" y="0"/>
            <a:ext cx="144664" cy="3440127"/>
            <a:chOff x="2935037" y="-246300"/>
            <a:chExt cx="175773" cy="3687487"/>
          </a:xfrm>
        </p:grpSpPr>
        <p:sp>
          <p:nvSpPr>
            <p:cNvPr id="55" name="מלבן 117"/>
            <p:cNvSpPr/>
            <p:nvPr/>
          </p:nvSpPr>
          <p:spPr>
            <a:xfrm rot="5400000">
              <a:off x="2754467" y="3120777"/>
              <a:ext cx="540427" cy="100393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חיסור 114"/>
            <p:cNvSpPr/>
            <p:nvPr/>
          </p:nvSpPr>
          <p:spPr>
            <a:xfrm rot="5400000">
              <a:off x="1692124" y="1488441"/>
              <a:ext cx="2675519" cy="117515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 rot="5400000">
              <a:off x="2700968" y="-12231"/>
              <a:ext cx="643912" cy="175773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תרשים זרימה: תהליך חלופי 63"/>
          <p:cNvSpPr/>
          <p:nvPr/>
        </p:nvSpPr>
        <p:spPr>
          <a:xfrm rot="5400000">
            <a:off x="4470709" y="274877"/>
            <a:ext cx="635650" cy="181611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3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68" name="תרשים זרימה: תהליך חלופי 67"/>
          <p:cNvSpPr/>
          <p:nvPr/>
        </p:nvSpPr>
        <p:spPr>
          <a:xfrm rot="16200000">
            <a:off x="2776026" y="6316727"/>
            <a:ext cx="614661" cy="148456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1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76" name="תרשים זרימה: תהליך חלופי 75"/>
          <p:cNvSpPr/>
          <p:nvPr/>
        </p:nvSpPr>
        <p:spPr>
          <a:xfrm rot="16200000">
            <a:off x="5451112" y="6016110"/>
            <a:ext cx="569493" cy="181332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4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80" name="תרשים זרימה: תהליך חלופי 79"/>
          <p:cNvSpPr/>
          <p:nvPr/>
        </p:nvSpPr>
        <p:spPr>
          <a:xfrm rot="16200000">
            <a:off x="3616484" y="6287654"/>
            <a:ext cx="649141" cy="14642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2</a:t>
            </a:r>
            <a:endParaRPr lang="he-IL" b="1" dirty="0">
              <a:solidFill>
                <a:schemeClr val="tx1"/>
              </a:solidFill>
            </a:endParaRPr>
          </a:p>
        </p:txBody>
      </p:sp>
      <p:grpSp>
        <p:nvGrpSpPr>
          <p:cNvPr id="92" name="קבוצה 91"/>
          <p:cNvGrpSpPr/>
          <p:nvPr/>
        </p:nvGrpSpPr>
        <p:grpSpPr>
          <a:xfrm>
            <a:off x="3756051" y="0"/>
            <a:ext cx="170685" cy="3259244"/>
            <a:chOff x="3756051" y="-367348"/>
            <a:chExt cx="186722" cy="3626592"/>
          </a:xfrm>
        </p:grpSpPr>
        <p:sp>
          <p:nvSpPr>
            <p:cNvPr id="83" name="מלבן 117"/>
            <p:cNvSpPr/>
            <p:nvPr/>
          </p:nvSpPr>
          <p:spPr>
            <a:xfrm rot="5400000">
              <a:off x="3570806" y="2933718"/>
              <a:ext cx="546957" cy="104095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חיסור 114"/>
            <p:cNvSpPr/>
            <p:nvPr/>
          </p:nvSpPr>
          <p:spPr>
            <a:xfrm rot="5400000">
              <a:off x="2563461" y="1369161"/>
              <a:ext cx="2571903" cy="114349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 rot="5400000">
              <a:off x="3497973" y="-109270"/>
              <a:ext cx="702878" cy="186722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2" name="תרשים זרימה: תהליך חלופי 71"/>
          <p:cNvSpPr/>
          <p:nvPr/>
        </p:nvSpPr>
        <p:spPr>
          <a:xfrm rot="5400000">
            <a:off x="5410236" y="456606"/>
            <a:ext cx="568135" cy="14361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4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60" name="תרשים זרימה: תהליך חלופי 59"/>
          <p:cNvSpPr/>
          <p:nvPr/>
        </p:nvSpPr>
        <p:spPr>
          <a:xfrm rot="16387273">
            <a:off x="4418715" y="6240734"/>
            <a:ext cx="630854" cy="16812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</a:rPr>
              <a:t>3</a:t>
            </a: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85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9477764" y="1386472"/>
            <a:ext cx="2340770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פרוש שוט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863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53" name="קבוצה 52"/>
          <p:cNvGrpSpPr/>
          <p:nvPr/>
        </p:nvGrpSpPr>
        <p:grpSpPr>
          <a:xfrm rot="1588861">
            <a:off x="-51881" y="3033748"/>
            <a:ext cx="3772699" cy="191891"/>
            <a:chOff x="4724900" y="5534068"/>
            <a:chExt cx="7230037" cy="438940"/>
          </a:xfrm>
        </p:grpSpPr>
        <p:sp>
          <p:nvSpPr>
            <p:cNvPr id="5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קבוצה 60"/>
          <p:cNvGrpSpPr/>
          <p:nvPr/>
        </p:nvGrpSpPr>
        <p:grpSpPr>
          <a:xfrm rot="1450235">
            <a:off x="2123829" y="3058363"/>
            <a:ext cx="3279720" cy="181611"/>
            <a:chOff x="4724900" y="5534068"/>
            <a:chExt cx="7230037" cy="438940"/>
          </a:xfrm>
        </p:grpSpPr>
        <p:sp>
          <p:nvSpPr>
            <p:cNvPr id="6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4" name="תרשים זרימה: תהליך חלופי 6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קבוצה 80"/>
          <p:cNvGrpSpPr/>
          <p:nvPr/>
        </p:nvGrpSpPr>
        <p:grpSpPr>
          <a:xfrm rot="1461617">
            <a:off x="894554" y="3077495"/>
            <a:ext cx="3626592" cy="186722"/>
            <a:chOff x="4724900" y="5534068"/>
            <a:chExt cx="7230037" cy="438940"/>
          </a:xfrm>
        </p:grpSpPr>
        <p:sp>
          <p:nvSpPr>
            <p:cNvPr id="8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6" name="קשת מלאה 85"/>
          <p:cNvSpPr/>
          <p:nvPr/>
        </p:nvSpPr>
        <p:spPr>
          <a:xfrm rot="10800000" flipH="1">
            <a:off x="2834015" y="329884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89809" y="493303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58506" y="32610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44738" y="491274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20606" y="316979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34260" y="48384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74684" y="496039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 rot="20479585">
            <a:off x="2197394" y="5586093"/>
            <a:ext cx="3254974" cy="168123"/>
            <a:chOff x="4724900" y="5534068"/>
            <a:chExt cx="7230037" cy="438940"/>
          </a:xfrm>
        </p:grpSpPr>
        <p:sp>
          <p:nvSpPr>
            <p:cNvPr id="58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תרשים זרימה: תהליך חלופי 5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קבוצה 72"/>
          <p:cNvGrpSpPr/>
          <p:nvPr/>
        </p:nvGrpSpPr>
        <p:grpSpPr>
          <a:xfrm rot="20259887">
            <a:off x="3364272" y="5608624"/>
            <a:ext cx="2938375" cy="181332"/>
            <a:chOff x="4724900" y="5534068"/>
            <a:chExt cx="7230037" cy="438940"/>
          </a:xfrm>
        </p:grpSpPr>
        <p:sp>
          <p:nvSpPr>
            <p:cNvPr id="7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תרשים זרימה: תהליך חלופי 7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קבוצה 76"/>
          <p:cNvGrpSpPr/>
          <p:nvPr/>
        </p:nvGrpSpPr>
        <p:grpSpPr>
          <a:xfrm rot="20587217">
            <a:off x="1169799" y="5573291"/>
            <a:ext cx="3349331" cy="146420"/>
            <a:chOff x="4724900" y="5534068"/>
            <a:chExt cx="7230037" cy="438940"/>
          </a:xfrm>
        </p:grpSpPr>
        <p:sp>
          <p:nvSpPr>
            <p:cNvPr id="78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תרשים זרימה: תהליך חלופי 7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קבוצה 64"/>
          <p:cNvGrpSpPr/>
          <p:nvPr/>
        </p:nvGrpSpPr>
        <p:grpSpPr>
          <a:xfrm rot="20592923">
            <a:off x="385619" y="5495107"/>
            <a:ext cx="3171429" cy="148456"/>
            <a:chOff x="4724900" y="5534068"/>
            <a:chExt cx="7230037" cy="438940"/>
          </a:xfrm>
        </p:grpSpPr>
        <p:sp>
          <p:nvSpPr>
            <p:cNvPr id="66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תרשים זרימה: תהליך חלופי 67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קבוצה 68"/>
          <p:cNvGrpSpPr/>
          <p:nvPr/>
        </p:nvGrpSpPr>
        <p:grpSpPr>
          <a:xfrm rot="1639134">
            <a:off x="3354988" y="3081353"/>
            <a:ext cx="2931371" cy="143610"/>
            <a:chOff x="4724900" y="5534072"/>
            <a:chExt cx="7230037" cy="438940"/>
          </a:xfrm>
        </p:grpSpPr>
        <p:sp>
          <p:nvSpPr>
            <p:cNvPr id="70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תרשים זרימה: תהליך חלופי 71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5" name="קשת מלאה 124"/>
          <p:cNvSpPr/>
          <p:nvPr/>
        </p:nvSpPr>
        <p:spPr>
          <a:xfrm rot="10800000" flipH="1">
            <a:off x="5540600" y="319646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88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9647682" y="1386472"/>
            <a:ext cx="2170852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דופן שוט</a:t>
            </a:r>
          </a:p>
          <a:p>
            <a:endParaRPr lang="he-IL" sz="3200" b="1" dirty="0"/>
          </a:p>
        </p:txBody>
      </p:sp>
      <p:grpSp>
        <p:nvGrpSpPr>
          <p:cNvPr id="85" name="קבוצה 84"/>
          <p:cNvGrpSpPr/>
          <p:nvPr/>
        </p:nvGrpSpPr>
        <p:grpSpPr>
          <a:xfrm>
            <a:off x="12600164" y="926051"/>
            <a:ext cx="2026594" cy="920842"/>
            <a:chOff x="4568406" y="1608350"/>
            <a:chExt cx="2026594" cy="920842"/>
          </a:xfrm>
        </p:grpSpPr>
        <p:sp>
          <p:nvSpPr>
            <p:cNvPr id="87" name="מחומש 86"/>
            <p:cNvSpPr/>
            <p:nvPr/>
          </p:nvSpPr>
          <p:spPr>
            <a:xfrm rot="10800000">
              <a:off x="4709923" y="1608350"/>
              <a:ext cx="1536700" cy="648600"/>
            </a:xfrm>
            <a:prstGeom prst="homePlat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0" name="ירח 89"/>
            <p:cNvSpPr/>
            <p:nvPr/>
          </p:nvSpPr>
          <p:spPr>
            <a:xfrm rot="18139981">
              <a:off x="5558388" y="1795806"/>
              <a:ext cx="272216" cy="1194555"/>
            </a:xfrm>
            <a:prstGeom prst="moon">
              <a:avLst>
                <a:gd name="adj" fmla="val 36543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>
                    <a:lumMod val="95000"/>
                  </a:schemeClr>
                </a:solidFill>
              </a:endParaRPr>
            </a:p>
          </p:txBody>
        </p:sp>
        <p:sp>
          <p:nvSpPr>
            <p:cNvPr id="91" name="ירח 90"/>
            <p:cNvSpPr/>
            <p:nvPr/>
          </p:nvSpPr>
          <p:spPr>
            <a:xfrm rot="18444741">
              <a:off x="4926623" y="1835696"/>
              <a:ext cx="217146" cy="933579"/>
            </a:xfrm>
            <a:prstGeom prst="moon">
              <a:avLst>
                <a:gd name="adj" fmla="val 36543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>
                    <a:lumMod val="95000"/>
                  </a:schemeClr>
                </a:solidFill>
              </a:endParaRPr>
            </a:p>
          </p:txBody>
        </p:sp>
        <p:sp>
          <p:nvSpPr>
            <p:cNvPr id="92" name="חיסור 91"/>
            <p:cNvSpPr/>
            <p:nvPr/>
          </p:nvSpPr>
          <p:spPr>
            <a:xfrm>
              <a:off x="5866050" y="1802995"/>
              <a:ext cx="728950" cy="311272"/>
            </a:xfrm>
            <a:prstGeom prst="mathMinu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38800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8 0.07662 L -1.19753 0.02223 " pathEditMode="fixed" rAng="0" ptsTypes="AA">
                                      <p:cBhvr>
                                        <p:cTn id="6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53" y="-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-7583651" y="3873968"/>
            <a:ext cx="7099502" cy="2345814"/>
            <a:chOff x="-51881" y="3033748"/>
            <a:chExt cx="8814572" cy="2756208"/>
          </a:xfrm>
        </p:grpSpPr>
        <p:grpSp>
          <p:nvGrpSpPr>
            <p:cNvPr id="14" name="קבוצה 13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53" name="קבוצה 52"/>
            <p:cNvGrpSpPr/>
            <p:nvPr/>
          </p:nvGrpSpPr>
          <p:grpSpPr>
            <a:xfrm rot="1588861">
              <a:off x="-51881" y="3033748"/>
              <a:ext cx="3772699" cy="191891"/>
              <a:chOff x="4724900" y="5534068"/>
              <a:chExt cx="7230037" cy="438940"/>
            </a:xfrm>
          </p:grpSpPr>
          <p:sp>
            <p:nvSpPr>
              <p:cNvPr id="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תהליך חלופי 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 rot="1450235">
              <a:off x="2123829" y="3058363"/>
              <a:ext cx="3279720" cy="181611"/>
              <a:chOff x="4724900" y="5534068"/>
              <a:chExt cx="7230037" cy="438940"/>
            </a:xfrm>
          </p:grpSpPr>
          <p:sp>
            <p:nvSpPr>
              <p:cNvPr id="6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תרשים זרימה: תהליך חלופי 6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קבוצה 80"/>
            <p:cNvGrpSpPr/>
            <p:nvPr/>
          </p:nvGrpSpPr>
          <p:grpSpPr>
            <a:xfrm rot="1461617">
              <a:off x="894554" y="3077495"/>
              <a:ext cx="3626592" cy="186722"/>
              <a:chOff x="4724900" y="5534068"/>
              <a:chExt cx="7230037" cy="438940"/>
            </a:xfrm>
          </p:grpSpPr>
          <p:sp>
            <p:nvSpPr>
              <p:cNvPr id="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תרשים זרימה: תהליך חלופי 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קשת מלאה 85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7" name="קשת מלאה 12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57" name="קבוצה 56"/>
            <p:cNvGrpSpPr/>
            <p:nvPr/>
          </p:nvGrpSpPr>
          <p:grpSpPr>
            <a:xfrm rot="20479585">
              <a:off x="2197394" y="5586093"/>
              <a:ext cx="3254974" cy="168123"/>
              <a:chOff x="4724900" y="5534068"/>
              <a:chExt cx="7230037" cy="438940"/>
            </a:xfrm>
          </p:grpSpPr>
          <p:sp>
            <p:nvSpPr>
              <p:cNvPr id="5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תרשים זרימה: תהליך חלופי 5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קבוצה 72"/>
            <p:cNvGrpSpPr/>
            <p:nvPr/>
          </p:nvGrpSpPr>
          <p:grpSpPr>
            <a:xfrm rot="20259887">
              <a:off x="3364272" y="5608624"/>
              <a:ext cx="2938375" cy="181332"/>
              <a:chOff x="4724900" y="5534068"/>
              <a:chExt cx="7230037" cy="438940"/>
            </a:xfrm>
          </p:grpSpPr>
          <p:sp>
            <p:nvSpPr>
              <p:cNvPr id="7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תרשים זרימה: תהליך חלופי 7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קבוצה 76"/>
            <p:cNvGrpSpPr/>
            <p:nvPr/>
          </p:nvGrpSpPr>
          <p:grpSpPr>
            <a:xfrm rot="20587217">
              <a:off x="1169799" y="5573291"/>
              <a:ext cx="3349331" cy="146420"/>
              <a:chOff x="4724900" y="5534068"/>
              <a:chExt cx="7230037" cy="438940"/>
            </a:xfrm>
          </p:grpSpPr>
          <p:sp>
            <p:nvSpPr>
              <p:cNvPr id="7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תרשים זרימה: תהליך חלופי 7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קבוצה 64"/>
            <p:cNvGrpSpPr/>
            <p:nvPr/>
          </p:nvGrpSpPr>
          <p:grpSpPr>
            <a:xfrm rot="20592923">
              <a:off x="385619" y="5495107"/>
              <a:ext cx="3171429" cy="148456"/>
              <a:chOff x="4724900" y="5534068"/>
              <a:chExt cx="7230037" cy="438940"/>
            </a:xfrm>
          </p:grpSpPr>
          <p:sp>
            <p:nvSpPr>
              <p:cNvPr id="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8" name="תרשים זרימה: תהליך חלופי 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" name="קבוצה 68"/>
            <p:cNvGrpSpPr/>
            <p:nvPr/>
          </p:nvGrpSpPr>
          <p:grpSpPr>
            <a:xfrm rot="1639134">
              <a:off x="3354988" y="3081353"/>
              <a:ext cx="2931371" cy="143610"/>
              <a:chOff x="4724900" y="5534072"/>
              <a:chExt cx="7230037" cy="438940"/>
            </a:xfrm>
          </p:grpSpPr>
          <p:sp>
            <p:nvSpPr>
              <p:cNvPr id="7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תרשים זרימה: תהליך חלופי 7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5" name="קשת מלאה 12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sp>
        <p:nvSpPr>
          <p:cNvPr id="88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9647682" y="1386472"/>
            <a:ext cx="2170852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>
                <a:solidFill>
                  <a:srgbClr val="FF0000"/>
                </a:solidFill>
              </a:rPr>
              <a:t>דופן שוט</a:t>
            </a:r>
          </a:p>
          <a:p>
            <a:endParaRPr lang="he-IL" sz="3200" b="1" dirty="0"/>
          </a:p>
        </p:txBody>
      </p:sp>
      <p:grpSp>
        <p:nvGrpSpPr>
          <p:cNvPr id="85" name="קבוצה 84"/>
          <p:cNvGrpSpPr/>
          <p:nvPr/>
        </p:nvGrpSpPr>
        <p:grpSpPr>
          <a:xfrm rot="10800000">
            <a:off x="12458387" y="631625"/>
            <a:ext cx="7068991" cy="2118125"/>
            <a:chOff x="-51881" y="3033748"/>
            <a:chExt cx="8814572" cy="2756208"/>
          </a:xfrm>
        </p:grpSpPr>
        <p:grpSp>
          <p:nvGrpSpPr>
            <p:cNvPr id="87" name="קבוצה 86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3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0" name="מלבן 13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1" name="מלבן 14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2" name="מלבן 14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3" name="מלבן 14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4" name="תרשים זרימה: תהליך 14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6" name="קבוצה 14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171" name="חיסור 17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72" name="אליפסה 17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47" name="קבוצה 14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169" name="חיסור 16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70" name="אליפסה 16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48" name="קבוצה 14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167" name="חיסור 16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8" name="אליפסה 16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49" name="קבוצה 14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165" name="חיסור 16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6" name="אליפסה 16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0" name="קבוצה 14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163" name="חיסור 16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4" name="אליפסה 16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1" name="קבוצה 15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161" name="חיסור 16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2" name="אליפסה 16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2" name="קבוצה 15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159" name="חיסור 15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60" name="אליפסה 15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3" name="קבוצה 15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157" name="חיסור 15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58" name="אליפסה 15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154" name="קבוצה 15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155" name="חיסור 15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156" name="אליפסה 15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90" name="קבוצה 89"/>
            <p:cNvGrpSpPr/>
            <p:nvPr/>
          </p:nvGrpSpPr>
          <p:grpSpPr>
            <a:xfrm rot="1588861">
              <a:off x="-51881" y="3033748"/>
              <a:ext cx="3772699" cy="191891"/>
              <a:chOff x="4724900" y="5534068"/>
              <a:chExt cx="7230037" cy="438940"/>
            </a:xfrm>
          </p:grpSpPr>
          <p:sp>
            <p:nvSpPr>
              <p:cNvPr id="13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6" name="תרשים זרימה: תהליך חלופי 13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1" name="קבוצה 90"/>
            <p:cNvGrpSpPr/>
            <p:nvPr/>
          </p:nvGrpSpPr>
          <p:grpSpPr>
            <a:xfrm rot="1450235">
              <a:off x="2123829" y="3058363"/>
              <a:ext cx="3279720" cy="181611"/>
              <a:chOff x="4724900" y="5534068"/>
              <a:chExt cx="7230037" cy="438940"/>
            </a:xfrm>
          </p:grpSpPr>
          <p:sp>
            <p:nvSpPr>
              <p:cNvPr id="131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2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3" name="תרשים זרימה: תהליך חלופי 132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קבוצה 91"/>
            <p:cNvGrpSpPr/>
            <p:nvPr/>
          </p:nvGrpSpPr>
          <p:grpSpPr>
            <a:xfrm rot="1461617">
              <a:off x="894554" y="3077495"/>
              <a:ext cx="3626592" cy="186722"/>
              <a:chOff x="4724900" y="5534068"/>
              <a:chExt cx="7230037" cy="438940"/>
            </a:xfrm>
          </p:grpSpPr>
          <p:sp>
            <p:nvSpPr>
              <p:cNvPr id="12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0" name="תרשים זרימה: תהליך חלופי 12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קשת מלאה 92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4" name="קשת מלאה 93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5" name="קשת מלאה 94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6" name="קשת מלאה 95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7" name="קשת מלאה 96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8" name="קשת מלאה 97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99" name="קשת מלאה 98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100" name="קבוצה 99"/>
            <p:cNvGrpSpPr/>
            <p:nvPr/>
          </p:nvGrpSpPr>
          <p:grpSpPr>
            <a:xfrm rot="20479585">
              <a:off x="2197394" y="5586093"/>
              <a:ext cx="3254974" cy="168123"/>
              <a:chOff x="4724900" y="5534068"/>
              <a:chExt cx="7230037" cy="438940"/>
            </a:xfrm>
          </p:grpSpPr>
          <p:sp>
            <p:nvSpPr>
              <p:cNvPr id="119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0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1" name="תרשים זרימה: תהליך חלופי 120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1" name="קבוצה 100"/>
            <p:cNvGrpSpPr/>
            <p:nvPr/>
          </p:nvGrpSpPr>
          <p:grpSpPr>
            <a:xfrm rot="20259887">
              <a:off x="3364272" y="5608624"/>
              <a:ext cx="2938375" cy="181332"/>
              <a:chOff x="4724900" y="5534068"/>
              <a:chExt cx="7230037" cy="438940"/>
            </a:xfrm>
          </p:grpSpPr>
          <p:sp>
            <p:nvSpPr>
              <p:cNvPr id="115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8" name="תרשים זרימה: תהליך חלופי 11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קבוצה 101"/>
            <p:cNvGrpSpPr/>
            <p:nvPr/>
          </p:nvGrpSpPr>
          <p:grpSpPr>
            <a:xfrm rot="20587217">
              <a:off x="1169799" y="5573291"/>
              <a:ext cx="3349331" cy="146420"/>
              <a:chOff x="4724900" y="5534068"/>
              <a:chExt cx="7230037" cy="438940"/>
            </a:xfrm>
          </p:grpSpPr>
          <p:sp>
            <p:nvSpPr>
              <p:cNvPr id="11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תרשים זרימה: תהליך חלופי 11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קבוצה 102"/>
            <p:cNvGrpSpPr/>
            <p:nvPr/>
          </p:nvGrpSpPr>
          <p:grpSpPr>
            <a:xfrm rot="20592923">
              <a:off x="385619" y="5495107"/>
              <a:ext cx="3171429" cy="148456"/>
              <a:chOff x="4724900" y="5534068"/>
              <a:chExt cx="7230037" cy="438940"/>
            </a:xfrm>
          </p:grpSpPr>
          <p:sp>
            <p:nvSpPr>
              <p:cNvPr id="109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0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1" name="תרשים זרימה: תהליך חלופי 110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" name="קבוצה 103"/>
            <p:cNvGrpSpPr/>
            <p:nvPr/>
          </p:nvGrpSpPr>
          <p:grpSpPr>
            <a:xfrm rot="1639134">
              <a:off x="3354988" y="3081353"/>
              <a:ext cx="2931371" cy="143610"/>
              <a:chOff x="4724900" y="5534072"/>
              <a:chExt cx="7230037" cy="438940"/>
            </a:xfrm>
          </p:grpSpPr>
          <p:sp>
            <p:nvSpPr>
              <p:cNvPr id="10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8" name="תרשים זרימה: תהליך חלופי 107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5" name="קשת מלאה 10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86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-1.61198 -0.0365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599" y="-1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1.68281 -0.0030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141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קבוצה 13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53" name="קבוצה 52"/>
          <p:cNvGrpSpPr/>
          <p:nvPr/>
        </p:nvGrpSpPr>
        <p:grpSpPr>
          <a:xfrm rot="1588861">
            <a:off x="-51881" y="3033748"/>
            <a:ext cx="3772699" cy="191891"/>
            <a:chOff x="4724900" y="5534068"/>
            <a:chExt cx="7230037" cy="438940"/>
          </a:xfrm>
        </p:grpSpPr>
        <p:sp>
          <p:nvSpPr>
            <p:cNvPr id="5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קבוצה 60"/>
          <p:cNvGrpSpPr/>
          <p:nvPr/>
        </p:nvGrpSpPr>
        <p:grpSpPr>
          <a:xfrm rot="1450235">
            <a:off x="2123829" y="3058363"/>
            <a:ext cx="3279720" cy="181611"/>
            <a:chOff x="4724900" y="5534068"/>
            <a:chExt cx="7230037" cy="438940"/>
          </a:xfrm>
        </p:grpSpPr>
        <p:sp>
          <p:nvSpPr>
            <p:cNvPr id="6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4" name="תרשים זרימה: תהליך חלופי 6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קבוצה 80"/>
          <p:cNvGrpSpPr/>
          <p:nvPr/>
        </p:nvGrpSpPr>
        <p:grpSpPr>
          <a:xfrm rot="1461617">
            <a:off x="894554" y="3077495"/>
            <a:ext cx="3626592" cy="186722"/>
            <a:chOff x="4724900" y="5534068"/>
            <a:chExt cx="7230037" cy="438940"/>
          </a:xfrm>
        </p:grpSpPr>
        <p:sp>
          <p:nvSpPr>
            <p:cNvPr id="8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6" name="קשת מלאה 85"/>
          <p:cNvSpPr/>
          <p:nvPr/>
        </p:nvSpPr>
        <p:spPr>
          <a:xfrm rot="10800000" flipH="1">
            <a:off x="2834015" y="329884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89809" y="493303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58506" y="32610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44738" y="491274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20606" y="316979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34260" y="48384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74684" y="496039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7" name="קבוצה 56"/>
          <p:cNvGrpSpPr/>
          <p:nvPr/>
        </p:nvGrpSpPr>
        <p:grpSpPr>
          <a:xfrm rot="20479585">
            <a:off x="2197394" y="5586093"/>
            <a:ext cx="3254974" cy="168123"/>
            <a:chOff x="4724900" y="5534068"/>
            <a:chExt cx="7230037" cy="438940"/>
          </a:xfrm>
        </p:grpSpPr>
        <p:sp>
          <p:nvSpPr>
            <p:cNvPr id="58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תרשים זרימה: תהליך חלופי 5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קבוצה 72"/>
          <p:cNvGrpSpPr/>
          <p:nvPr/>
        </p:nvGrpSpPr>
        <p:grpSpPr>
          <a:xfrm rot="20259887">
            <a:off x="3364272" y="5608624"/>
            <a:ext cx="2938375" cy="181332"/>
            <a:chOff x="4724900" y="5534068"/>
            <a:chExt cx="7230037" cy="438940"/>
          </a:xfrm>
        </p:grpSpPr>
        <p:sp>
          <p:nvSpPr>
            <p:cNvPr id="7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תרשים זרימה: תהליך חלופי 7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קבוצה 76"/>
          <p:cNvGrpSpPr/>
          <p:nvPr/>
        </p:nvGrpSpPr>
        <p:grpSpPr>
          <a:xfrm rot="20587217">
            <a:off x="1169799" y="5573291"/>
            <a:ext cx="3349331" cy="146420"/>
            <a:chOff x="4724900" y="5534068"/>
            <a:chExt cx="7230037" cy="438940"/>
          </a:xfrm>
        </p:grpSpPr>
        <p:sp>
          <p:nvSpPr>
            <p:cNvPr id="78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תרשים זרימה: תהליך חלופי 7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קבוצה 64"/>
          <p:cNvGrpSpPr/>
          <p:nvPr/>
        </p:nvGrpSpPr>
        <p:grpSpPr>
          <a:xfrm rot="20592923">
            <a:off x="385619" y="5495107"/>
            <a:ext cx="3171429" cy="148456"/>
            <a:chOff x="4724900" y="5534068"/>
            <a:chExt cx="7230037" cy="438940"/>
          </a:xfrm>
        </p:grpSpPr>
        <p:sp>
          <p:nvSpPr>
            <p:cNvPr id="66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תרשים זרימה: תהליך חלופי 67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קבוצה 68"/>
          <p:cNvGrpSpPr/>
          <p:nvPr/>
        </p:nvGrpSpPr>
        <p:grpSpPr>
          <a:xfrm rot="1639134">
            <a:off x="3354988" y="3081353"/>
            <a:ext cx="2931371" cy="143610"/>
            <a:chOff x="4724900" y="5534072"/>
            <a:chExt cx="7230037" cy="438940"/>
          </a:xfrm>
        </p:grpSpPr>
        <p:sp>
          <p:nvSpPr>
            <p:cNvPr id="70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תרשים זרימה: תהליך חלופי 71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5" name="קשת מלאה 124"/>
          <p:cNvSpPr/>
          <p:nvPr/>
        </p:nvSpPr>
        <p:spPr>
          <a:xfrm rot="10800000" flipH="1">
            <a:off x="5540600" y="319646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88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9009688" y="1386472"/>
            <a:ext cx="280884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משוטים חסל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06078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907808" y="3052857"/>
            <a:ext cx="7854883" cy="2701891"/>
            <a:chOff x="907808" y="3052857"/>
            <a:chExt cx="7854883" cy="2701891"/>
          </a:xfrm>
        </p:grpSpPr>
        <p:grpSp>
          <p:nvGrpSpPr>
            <p:cNvPr id="14" name="קבוצה 13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53" name="קבוצה 52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תהליך חלופי 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 rot="1450235">
              <a:off x="2229363" y="3095008"/>
              <a:ext cx="3279720" cy="181611"/>
              <a:chOff x="4724900" y="5534068"/>
              <a:chExt cx="7230037" cy="438940"/>
            </a:xfrm>
          </p:grpSpPr>
          <p:sp>
            <p:nvSpPr>
              <p:cNvPr id="6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תרשים זרימה: תהליך חלופי 6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קבוצה 64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8" name="תרשים זרימה: תהליך חלופי 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קבוצה 72"/>
            <p:cNvGrpSpPr/>
            <p:nvPr/>
          </p:nvGrpSpPr>
          <p:grpSpPr>
            <a:xfrm rot="20259887">
              <a:off x="3422080" y="5564684"/>
              <a:ext cx="2938375" cy="181332"/>
              <a:chOff x="4724900" y="5534068"/>
              <a:chExt cx="7230037" cy="438940"/>
            </a:xfrm>
          </p:grpSpPr>
          <p:sp>
            <p:nvSpPr>
              <p:cNvPr id="7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תרשים זרימה: תהליך חלופי 7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קבוצה 76"/>
            <p:cNvGrpSpPr/>
            <p:nvPr/>
          </p:nvGrpSpPr>
          <p:grpSpPr>
            <a:xfrm rot="20428847">
              <a:off x="1289228" y="5548570"/>
              <a:ext cx="3349331" cy="146420"/>
              <a:chOff x="4724900" y="5534068"/>
              <a:chExt cx="7230037" cy="438940"/>
            </a:xfrm>
          </p:grpSpPr>
          <p:sp>
            <p:nvSpPr>
              <p:cNvPr id="7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תרשים זרימה: תהליך חלופי 7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קבוצה 80"/>
            <p:cNvGrpSpPr/>
            <p:nvPr/>
          </p:nvGrpSpPr>
          <p:grpSpPr>
            <a:xfrm rot="1266480">
              <a:off x="907808" y="3128431"/>
              <a:ext cx="3626592" cy="186722"/>
              <a:chOff x="4724900" y="5534068"/>
              <a:chExt cx="7230037" cy="438940"/>
            </a:xfrm>
          </p:grpSpPr>
          <p:sp>
            <p:nvSpPr>
              <p:cNvPr id="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תרשים זרימה: תהליך חלופי 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קשת מלאה 85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5" name="קשת מלאה 12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69" name="קבוצה 68"/>
            <p:cNvGrpSpPr/>
            <p:nvPr/>
          </p:nvGrpSpPr>
          <p:grpSpPr>
            <a:xfrm rot="1639134">
              <a:off x="3429222" y="3052857"/>
              <a:ext cx="2931371" cy="143610"/>
              <a:chOff x="4724900" y="5534072"/>
              <a:chExt cx="7230037" cy="438940"/>
            </a:xfrm>
          </p:grpSpPr>
          <p:sp>
            <p:nvSpPr>
              <p:cNvPr id="7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תרשים זרימה: תהליך חלופי 7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קבוצה 56"/>
            <p:cNvGrpSpPr/>
            <p:nvPr/>
          </p:nvGrpSpPr>
          <p:grpSpPr>
            <a:xfrm rot="20479585">
              <a:off x="2272205" y="5580781"/>
              <a:ext cx="3254974" cy="168123"/>
              <a:chOff x="4724900" y="5534068"/>
              <a:chExt cx="7230037" cy="438940"/>
            </a:xfrm>
          </p:grpSpPr>
          <p:sp>
            <p:nvSpPr>
              <p:cNvPr id="5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תרשים זרימה: תהליך חלופי 5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קשת מלאה 12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sp>
        <p:nvSpPr>
          <p:cNvPr id="89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1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9009688" y="1386472"/>
            <a:ext cx="280884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משוטים חסל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54149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021170" y="3077707"/>
            <a:ext cx="6741521" cy="2677041"/>
            <a:chOff x="2021170" y="3077707"/>
            <a:chExt cx="6741521" cy="2677041"/>
          </a:xfrm>
        </p:grpSpPr>
        <p:grpSp>
          <p:nvGrpSpPr>
            <p:cNvPr id="14" name="קבוצה 13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53" name="קבוצה 52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תהליך חלופי 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 rot="1450235">
              <a:off x="2261231" y="3077707"/>
              <a:ext cx="3279720" cy="181611"/>
              <a:chOff x="4724900" y="5534068"/>
              <a:chExt cx="7230037" cy="438940"/>
            </a:xfrm>
          </p:grpSpPr>
          <p:sp>
            <p:nvSpPr>
              <p:cNvPr id="6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תרשים זרימה: תהליך חלופי 6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קבוצה 64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8" name="תרשים זרימה: תהליך חלופי 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קבוצה 72"/>
            <p:cNvGrpSpPr/>
            <p:nvPr/>
          </p:nvGrpSpPr>
          <p:grpSpPr>
            <a:xfrm rot="20259887">
              <a:off x="3502699" y="5564683"/>
              <a:ext cx="2938375" cy="181332"/>
              <a:chOff x="4724900" y="5534068"/>
              <a:chExt cx="7230037" cy="438940"/>
            </a:xfrm>
          </p:grpSpPr>
          <p:sp>
            <p:nvSpPr>
              <p:cNvPr id="7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תרשים זרימה: תהליך חלופי 7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קבוצה 76"/>
            <p:cNvGrpSpPr/>
            <p:nvPr/>
          </p:nvGrpSpPr>
          <p:grpSpPr>
            <a:xfrm>
              <a:off x="3500342" y="5114873"/>
              <a:ext cx="3349331" cy="146420"/>
              <a:chOff x="4724900" y="5534068"/>
              <a:chExt cx="7230037" cy="438940"/>
            </a:xfrm>
          </p:grpSpPr>
          <p:sp>
            <p:nvSpPr>
              <p:cNvPr id="7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תרשים זרימה: תהליך חלופי 7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קבוצה 80"/>
            <p:cNvGrpSpPr/>
            <p:nvPr/>
          </p:nvGrpSpPr>
          <p:grpSpPr>
            <a:xfrm>
              <a:off x="3264873" y="3947315"/>
              <a:ext cx="3626592" cy="186722"/>
              <a:chOff x="4724900" y="5534068"/>
              <a:chExt cx="7230037" cy="438940"/>
            </a:xfrm>
          </p:grpSpPr>
          <p:sp>
            <p:nvSpPr>
              <p:cNvPr id="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תרשים זרימה: תהליך חלופי 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קשת מלאה 85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5" name="קשת מלאה 12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69" name="קבוצה 68"/>
            <p:cNvGrpSpPr/>
            <p:nvPr/>
          </p:nvGrpSpPr>
          <p:grpSpPr>
            <a:xfrm rot="1639134">
              <a:off x="3485793" y="3098914"/>
              <a:ext cx="2931371" cy="143610"/>
              <a:chOff x="4724900" y="5534072"/>
              <a:chExt cx="7230037" cy="438940"/>
            </a:xfrm>
          </p:grpSpPr>
          <p:sp>
            <p:nvSpPr>
              <p:cNvPr id="7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תרשים זרימה: תהליך חלופי 7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קבוצה 56"/>
            <p:cNvGrpSpPr/>
            <p:nvPr/>
          </p:nvGrpSpPr>
          <p:grpSpPr>
            <a:xfrm rot="20479585">
              <a:off x="2274164" y="5547232"/>
              <a:ext cx="3254974" cy="168123"/>
              <a:chOff x="4724900" y="5534068"/>
              <a:chExt cx="7230037" cy="438940"/>
            </a:xfrm>
          </p:grpSpPr>
          <p:sp>
            <p:nvSpPr>
              <p:cNvPr id="5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תרשים זרימה: תהליך חלופי 5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קשת מלאה 12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sp>
        <p:nvSpPr>
          <p:cNvPr id="89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9009688" y="1386472"/>
            <a:ext cx="280884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משוטים חסל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83517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021170" y="3032893"/>
            <a:ext cx="6741521" cy="2777513"/>
            <a:chOff x="2021170" y="3032893"/>
            <a:chExt cx="6741521" cy="2777513"/>
          </a:xfrm>
        </p:grpSpPr>
        <p:grpSp>
          <p:nvGrpSpPr>
            <p:cNvPr id="14" name="קבוצה 13"/>
            <p:cNvGrpSpPr/>
            <p:nvPr/>
          </p:nvGrpSpPr>
          <p:grpSpPr>
            <a:xfrm>
              <a:off x="2021170" y="3429000"/>
              <a:ext cx="6741521" cy="2325748"/>
              <a:chOff x="2631207" y="3957998"/>
              <a:chExt cx="6741521" cy="2325748"/>
            </a:xfrm>
          </p:grpSpPr>
          <p:sp>
            <p:nvSpPr>
              <p:cNvPr id="17" name="תרשים זרימה: השהיה 4"/>
              <p:cNvSpPr/>
              <p:nvPr/>
            </p:nvSpPr>
            <p:spPr>
              <a:xfrm>
                <a:off x="2678462" y="4112938"/>
                <a:ext cx="6694266" cy="2027582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6762264"/>
                  <a:gd name="connsiteY0" fmla="*/ 198783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98783 h 2027582"/>
                  <a:gd name="connsiteX0" fmla="*/ 275748 w 6769314"/>
                  <a:gd name="connsiteY0" fmla="*/ 198783 h 2027582"/>
                  <a:gd name="connsiteX1" fmla="*/ 3250861 w 6769314"/>
                  <a:gd name="connsiteY1" fmla="*/ 0 h 2027582"/>
                  <a:gd name="connsiteX2" fmla="*/ 6769314 w 6769314"/>
                  <a:gd name="connsiteY2" fmla="*/ 1013791 h 2027582"/>
                  <a:gd name="connsiteX3" fmla="*/ 3250861 w 6769314"/>
                  <a:gd name="connsiteY3" fmla="*/ 2027582 h 2027582"/>
                  <a:gd name="connsiteX4" fmla="*/ 302252 w 6769314"/>
                  <a:gd name="connsiteY4" fmla="*/ 1789043 h 2027582"/>
                  <a:gd name="connsiteX5" fmla="*/ 275748 w 6769314"/>
                  <a:gd name="connsiteY5" fmla="*/ 198783 h 2027582"/>
                  <a:gd name="connsiteX0" fmla="*/ 216316 w 6709882"/>
                  <a:gd name="connsiteY0" fmla="*/ 198783 h 2027582"/>
                  <a:gd name="connsiteX1" fmla="*/ 3191429 w 6709882"/>
                  <a:gd name="connsiteY1" fmla="*/ 0 h 2027582"/>
                  <a:gd name="connsiteX2" fmla="*/ 6709882 w 6709882"/>
                  <a:gd name="connsiteY2" fmla="*/ 1013791 h 2027582"/>
                  <a:gd name="connsiteX3" fmla="*/ 3191429 w 6709882"/>
                  <a:gd name="connsiteY3" fmla="*/ 2027582 h 2027582"/>
                  <a:gd name="connsiteX4" fmla="*/ 242820 w 6709882"/>
                  <a:gd name="connsiteY4" fmla="*/ 1789043 h 2027582"/>
                  <a:gd name="connsiteX5" fmla="*/ 216316 w 6709882"/>
                  <a:gd name="connsiteY5" fmla="*/ 198783 h 2027582"/>
                  <a:gd name="connsiteX0" fmla="*/ 200700 w 6694266"/>
                  <a:gd name="connsiteY0" fmla="*/ 198783 h 2027582"/>
                  <a:gd name="connsiteX1" fmla="*/ 3175813 w 6694266"/>
                  <a:gd name="connsiteY1" fmla="*/ 0 h 2027582"/>
                  <a:gd name="connsiteX2" fmla="*/ 6694266 w 6694266"/>
                  <a:gd name="connsiteY2" fmla="*/ 1013791 h 2027582"/>
                  <a:gd name="connsiteX3" fmla="*/ 3175813 w 6694266"/>
                  <a:gd name="connsiteY3" fmla="*/ 2027582 h 2027582"/>
                  <a:gd name="connsiteX4" fmla="*/ 227204 w 6694266"/>
                  <a:gd name="connsiteY4" fmla="*/ 1789043 h 2027582"/>
                  <a:gd name="connsiteX5" fmla="*/ 200700 w 6694266"/>
                  <a:gd name="connsiteY5" fmla="*/ 198783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4266" h="2027582">
                    <a:moveTo>
                      <a:pt x="200700" y="198783"/>
                    </a:moveTo>
                    <a:lnTo>
                      <a:pt x="3175813" y="0"/>
                    </a:lnTo>
                    <a:cubicBezTo>
                      <a:pt x="4855517" y="0"/>
                      <a:pt x="6694266" y="453890"/>
                      <a:pt x="6694266" y="1013791"/>
                    </a:cubicBezTo>
                    <a:cubicBezTo>
                      <a:pt x="6694266" y="1573692"/>
                      <a:pt x="4855517" y="2027582"/>
                      <a:pt x="3175813" y="2027582"/>
                    </a:cubicBezTo>
                    <a:lnTo>
                      <a:pt x="227204" y="1789043"/>
                    </a:lnTo>
                    <a:cubicBezTo>
                      <a:pt x="-64344" y="1179443"/>
                      <a:pt x="-77596" y="901148"/>
                      <a:pt x="200700" y="198783"/>
                    </a:cubicBezTo>
                    <a:close/>
                  </a:path>
                </a:pathLst>
              </a:custGeom>
              <a:solidFill>
                <a:srgbClr val="F8300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משולש שווה שוקיים 11"/>
              <p:cNvSpPr/>
              <p:nvPr/>
            </p:nvSpPr>
            <p:spPr>
              <a:xfrm rot="5400000">
                <a:off x="7609332" y="4971035"/>
                <a:ext cx="1285461" cy="328363"/>
              </a:xfrm>
              <a:custGeom>
                <a:avLst/>
                <a:gdLst>
                  <a:gd name="connsiteX0" fmla="*/ 0 w 1298713"/>
                  <a:gd name="connsiteY0" fmla="*/ 169335 h 169335"/>
                  <a:gd name="connsiteX1" fmla="*/ 649357 w 1298713"/>
                  <a:gd name="connsiteY1" fmla="*/ 0 h 169335"/>
                  <a:gd name="connsiteX2" fmla="*/ 1298713 w 1298713"/>
                  <a:gd name="connsiteY2" fmla="*/ 169335 h 169335"/>
                  <a:gd name="connsiteX3" fmla="*/ 0 w 1298713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  <a:gd name="connsiteX0" fmla="*/ 0 w 1285461"/>
                  <a:gd name="connsiteY0" fmla="*/ 169335 h 169335"/>
                  <a:gd name="connsiteX1" fmla="*/ 636105 w 1285461"/>
                  <a:gd name="connsiteY1" fmla="*/ 0 h 169335"/>
                  <a:gd name="connsiteX2" fmla="*/ 1285461 w 1285461"/>
                  <a:gd name="connsiteY2" fmla="*/ 169335 h 169335"/>
                  <a:gd name="connsiteX3" fmla="*/ 0 w 1285461"/>
                  <a:gd name="connsiteY3" fmla="*/ 169335 h 16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5461" h="169335">
                    <a:moveTo>
                      <a:pt x="0" y="169335"/>
                    </a:moveTo>
                    <a:lnTo>
                      <a:pt x="636105" y="0"/>
                    </a:lnTo>
                    <a:lnTo>
                      <a:pt x="1285461" y="169335"/>
                    </a:lnTo>
                    <a:cubicBezTo>
                      <a:pt x="843722" y="116327"/>
                      <a:pt x="627270" y="76570"/>
                      <a:pt x="0" y="169335"/>
                    </a:cubicBez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תרשים זרימה: השהיה 4"/>
              <p:cNvSpPr/>
              <p:nvPr/>
            </p:nvSpPr>
            <p:spPr>
              <a:xfrm>
                <a:off x="3219033" y="4368870"/>
                <a:ext cx="4408114" cy="1515718"/>
              </a:xfrm>
              <a:custGeom>
                <a:avLst/>
                <a:gdLst>
                  <a:gd name="connsiteX0" fmla="*/ 0 w 6082748"/>
                  <a:gd name="connsiteY0" fmla="*/ 0 h 2027582"/>
                  <a:gd name="connsiteX1" fmla="*/ 3041374 w 6082748"/>
                  <a:gd name="connsiteY1" fmla="*/ 0 h 2027582"/>
                  <a:gd name="connsiteX2" fmla="*/ 6082748 w 6082748"/>
                  <a:gd name="connsiteY2" fmla="*/ 1013791 h 2027582"/>
                  <a:gd name="connsiteX3" fmla="*/ 3041374 w 6082748"/>
                  <a:gd name="connsiteY3" fmla="*/ 2027582 h 2027582"/>
                  <a:gd name="connsiteX4" fmla="*/ 0 w 6082748"/>
                  <a:gd name="connsiteY4" fmla="*/ 2027582 h 2027582"/>
                  <a:gd name="connsiteX5" fmla="*/ 0 w 6082748"/>
                  <a:gd name="connsiteY5" fmla="*/ 0 h 2027582"/>
                  <a:gd name="connsiteX0" fmla="*/ 141356 w 6224104"/>
                  <a:gd name="connsiteY0" fmla="*/ 0 h 2027582"/>
                  <a:gd name="connsiteX1" fmla="*/ 3182730 w 6224104"/>
                  <a:gd name="connsiteY1" fmla="*/ 0 h 2027582"/>
                  <a:gd name="connsiteX2" fmla="*/ 6224104 w 6224104"/>
                  <a:gd name="connsiteY2" fmla="*/ 1013791 h 2027582"/>
                  <a:gd name="connsiteX3" fmla="*/ 3182730 w 6224104"/>
                  <a:gd name="connsiteY3" fmla="*/ 2027582 h 2027582"/>
                  <a:gd name="connsiteX4" fmla="*/ 141356 w 6224104"/>
                  <a:gd name="connsiteY4" fmla="*/ 2027582 h 2027582"/>
                  <a:gd name="connsiteX5" fmla="*/ 141356 w 6224104"/>
                  <a:gd name="connsiteY5" fmla="*/ 0 h 2027582"/>
                  <a:gd name="connsiteX0" fmla="*/ 290345 w 6373093"/>
                  <a:gd name="connsiteY0" fmla="*/ 0 h 2027582"/>
                  <a:gd name="connsiteX1" fmla="*/ 3331719 w 6373093"/>
                  <a:gd name="connsiteY1" fmla="*/ 0 h 2027582"/>
                  <a:gd name="connsiteX2" fmla="*/ 6373093 w 6373093"/>
                  <a:gd name="connsiteY2" fmla="*/ 1013791 h 2027582"/>
                  <a:gd name="connsiteX3" fmla="*/ 3331719 w 6373093"/>
                  <a:gd name="connsiteY3" fmla="*/ 2027582 h 2027582"/>
                  <a:gd name="connsiteX4" fmla="*/ 290345 w 6373093"/>
                  <a:gd name="connsiteY4" fmla="*/ 2027582 h 2027582"/>
                  <a:gd name="connsiteX5" fmla="*/ 290345 w 6373093"/>
                  <a:gd name="connsiteY5" fmla="*/ 0 h 2027582"/>
                  <a:gd name="connsiteX0" fmla="*/ 236001 w 6318749"/>
                  <a:gd name="connsiteY0" fmla="*/ 0 h 2027582"/>
                  <a:gd name="connsiteX1" fmla="*/ 3277375 w 6318749"/>
                  <a:gd name="connsiteY1" fmla="*/ 0 h 2027582"/>
                  <a:gd name="connsiteX2" fmla="*/ 6318749 w 6318749"/>
                  <a:gd name="connsiteY2" fmla="*/ 1013791 h 2027582"/>
                  <a:gd name="connsiteX3" fmla="*/ 3277375 w 6318749"/>
                  <a:gd name="connsiteY3" fmla="*/ 2027582 h 2027582"/>
                  <a:gd name="connsiteX4" fmla="*/ 342018 w 6318749"/>
                  <a:gd name="connsiteY4" fmla="*/ 1868556 h 2027582"/>
                  <a:gd name="connsiteX5" fmla="*/ 236001 w 6318749"/>
                  <a:gd name="connsiteY5" fmla="*/ 0 h 2027582"/>
                  <a:gd name="connsiteX0" fmla="*/ 268698 w 6285185"/>
                  <a:gd name="connsiteY0" fmla="*/ 132522 h 2027582"/>
                  <a:gd name="connsiteX1" fmla="*/ 3243811 w 6285185"/>
                  <a:gd name="connsiteY1" fmla="*/ 0 h 2027582"/>
                  <a:gd name="connsiteX2" fmla="*/ 6285185 w 6285185"/>
                  <a:gd name="connsiteY2" fmla="*/ 1013791 h 2027582"/>
                  <a:gd name="connsiteX3" fmla="*/ 3243811 w 6285185"/>
                  <a:gd name="connsiteY3" fmla="*/ 2027582 h 2027582"/>
                  <a:gd name="connsiteX4" fmla="*/ 308454 w 6285185"/>
                  <a:gd name="connsiteY4" fmla="*/ 1868556 h 2027582"/>
                  <a:gd name="connsiteX5" fmla="*/ 268698 w 6285185"/>
                  <a:gd name="connsiteY5" fmla="*/ 132522 h 2027582"/>
                  <a:gd name="connsiteX0" fmla="*/ 268698 w 6762264"/>
                  <a:gd name="connsiteY0" fmla="*/ 132522 h 2027582"/>
                  <a:gd name="connsiteX1" fmla="*/ 3243811 w 6762264"/>
                  <a:gd name="connsiteY1" fmla="*/ 0 h 2027582"/>
                  <a:gd name="connsiteX2" fmla="*/ 6762264 w 6762264"/>
                  <a:gd name="connsiteY2" fmla="*/ 1013791 h 2027582"/>
                  <a:gd name="connsiteX3" fmla="*/ 3243811 w 6762264"/>
                  <a:gd name="connsiteY3" fmla="*/ 2027582 h 2027582"/>
                  <a:gd name="connsiteX4" fmla="*/ 308454 w 6762264"/>
                  <a:gd name="connsiteY4" fmla="*/ 1868556 h 2027582"/>
                  <a:gd name="connsiteX5" fmla="*/ 268698 w 6762264"/>
                  <a:gd name="connsiteY5" fmla="*/ 132522 h 2027582"/>
                  <a:gd name="connsiteX0" fmla="*/ 268698 w 4662145"/>
                  <a:gd name="connsiteY0" fmla="*/ 132522 h 2027582"/>
                  <a:gd name="connsiteX1" fmla="*/ 3243811 w 4662145"/>
                  <a:gd name="connsiteY1" fmla="*/ 0 h 2027582"/>
                  <a:gd name="connsiteX2" fmla="*/ 4644849 w 4662145"/>
                  <a:gd name="connsiteY2" fmla="*/ 818789 h 2027582"/>
                  <a:gd name="connsiteX3" fmla="*/ 3243811 w 4662145"/>
                  <a:gd name="connsiteY3" fmla="*/ 2027582 h 2027582"/>
                  <a:gd name="connsiteX4" fmla="*/ 308454 w 4662145"/>
                  <a:gd name="connsiteY4" fmla="*/ 1868556 h 2027582"/>
                  <a:gd name="connsiteX5" fmla="*/ 268698 w 4662145"/>
                  <a:gd name="connsiteY5" fmla="*/ 132522 h 2027582"/>
                  <a:gd name="connsiteX0" fmla="*/ 268698 w 4700362"/>
                  <a:gd name="connsiteY0" fmla="*/ 132522 h 2027582"/>
                  <a:gd name="connsiteX1" fmla="*/ 3243811 w 4700362"/>
                  <a:gd name="connsiteY1" fmla="*/ 0 h 2027582"/>
                  <a:gd name="connsiteX2" fmla="*/ 4689215 w 4700362"/>
                  <a:gd name="connsiteY2" fmla="*/ 942882 h 2027582"/>
                  <a:gd name="connsiteX3" fmla="*/ 3243811 w 4700362"/>
                  <a:gd name="connsiteY3" fmla="*/ 2027582 h 2027582"/>
                  <a:gd name="connsiteX4" fmla="*/ 308454 w 4700362"/>
                  <a:gd name="connsiteY4" fmla="*/ 1868556 h 2027582"/>
                  <a:gd name="connsiteX5" fmla="*/ 268698 w 4700362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68698 w 4726655"/>
                  <a:gd name="connsiteY0" fmla="*/ 132522 h 2027582"/>
                  <a:gd name="connsiteX1" fmla="*/ 3243811 w 4726655"/>
                  <a:gd name="connsiteY1" fmla="*/ 0 h 2027582"/>
                  <a:gd name="connsiteX2" fmla="*/ 4718792 w 4726655"/>
                  <a:gd name="connsiteY2" fmla="*/ 960609 h 2027582"/>
                  <a:gd name="connsiteX3" fmla="*/ 3243811 w 4726655"/>
                  <a:gd name="connsiteY3" fmla="*/ 2027582 h 2027582"/>
                  <a:gd name="connsiteX4" fmla="*/ 308454 w 4726655"/>
                  <a:gd name="connsiteY4" fmla="*/ 1868556 h 2027582"/>
                  <a:gd name="connsiteX5" fmla="*/ 268698 w 4726655"/>
                  <a:gd name="connsiteY5" fmla="*/ 132522 h 2027582"/>
                  <a:gd name="connsiteX0" fmla="*/ 209578 w 4667535"/>
                  <a:gd name="connsiteY0" fmla="*/ 132522 h 2027582"/>
                  <a:gd name="connsiteX1" fmla="*/ 3184691 w 4667535"/>
                  <a:gd name="connsiteY1" fmla="*/ 0 h 2027582"/>
                  <a:gd name="connsiteX2" fmla="*/ 4659672 w 4667535"/>
                  <a:gd name="connsiteY2" fmla="*/ 960609 h 2027582"/>
                  <a:gd name="connsiteX3" fmla="*/ 3184691 w 4667535"/>
                  <a:gd name="connsiteY3" fmla="*/ 2027582 h 2027582"/>
                  <a:gd name="connsiteX4" fmla="*/ 249334 w 4667535"/>
                  <a:gd name="connsiteY4" fmla="*/ 1868556 h 2027582"/>
                  <a:gd name="connsiteX5" fmla="*/ 209578 w 4667535"/>
                  <a:gd name="connsiteY5" fmla="*/ 132522 h 2027582"/>
                  <a:gd name="connsiteX0" fmla="*/ 66959 w 4524916"/>
                  <a:gd name="connsiteY0" fmla="*/ 132522 h 2027582"/>
                  <a:gd name="connsiteX1" fmla="*/ 3042072 w 4524916"/>
                  <a:gd name="connsiteY1" fmla="*/ 0 h 2027582"/>
                  <a:gd name="connsiteX2" fmla="*/ 4517053 w 4524916"/>
                  <a:gd name="connsiteY2" fmla="*/ 960609 h 2027582"/>
                  <a:gd name="connsiteX3" fmla="*/ 3042072 w 4524916"/>
                  <a:gd name="connsiteY3" fmla="*/ 2027582 h 2027582"/>
                  <a:gd name="connsiteX4" fmla="*/ 106715 w 4524916"/>
                  <a:gd name="connsiteY4" fmla="*/ 1868556 h 2027582"/>
                  <a:gd name="connsiteX5" fmla="*/ 66959 w 4524916"/>
                  <a:gd name="connsiteY5" fmla="*/ 132522 h 2027582"/>
                  <a:gd name="connsiteX0" fmla="*/ 27650 w 4485607"/>
                  <a:gd name="connsiteY0" fmla="*/ 132522 h 2027582"/>
                  <a:gd name="connsiteX1" fmla="*/ 3002763 w 4485607"/>
                  <a:gd name="connsiteY1" fmla="*/ 0 h 2027582"/>
                  <a:gd name="connsiteX2" fmla="*/ 4477744 w 4485607"/>
                  <a:gd name="connsiteY2" fmla="*/ 960609 h 2027582"/>
                  <a:gd name="connsiteX3" fmla="*/ 3002763 w 4485607"/>
                  <a:gd name="connsiteY3" fmla="*/ 2027582 h 2027582"/>
                  <a:gd name="connsiteX4" fmla="*/ 67406 w 4485607"/>
                  <a:gd name="connsiteY4" fmla="*/ 1868556 h 2027582"/>
                  <a:gd name="connsiteX5" fmla="*/ 27650 w 4485607"/>
                  <a:gd name="connsiteY5" fmla="*/ 132522 h 2027582"/>
                  <a:gd name="connsiteX0" fmla="*/ 47278 w 4505235"/>
                  <a:gd name="connsiteY0" fmla="*/ 132522 h 2027582"/>
                  <a:gd name="connsiteX1" fmla="*/ 3022391 w 4505235"/>
                  <a:gd name="connsiteY1" fmla="*/ 0 h 2027582"/>
                  <a:gd name="connsiteX2" fmla="*/ 4497372 w 4505235"/>
                  <a:gd name="connsiteY2" fmla="*/ 960609 h 2027582"/>
                  <a:gd name="connsiteX3" fmla="*/ 3022391 w 4505235"/>
                  <a:gd name="connsiteY3" fmla="*/ 2027582 h 2027582"/>
                  <a:gd name="connsiteX4" fmla="*/ 87034 w 4505235"/>
                  <a:gd name="connsiteY4" fmla="*/ 1868556 h 2027582"/>
                  <a:gd name="connsiteX5" fmla="*/ 47278 w 4505235"/>
                  <a:gd name="connsiteY5" fmla="*/ 132522 h 2027582"/>
                  <a:gd name="connsiteX0" fmla="*/ 64253 w 4522210"/>
                  <a:gd name="connsiteY0" fmla="*/ 132522 h 2027582"/>
                  <a:gd name="connsiteX1" fmla="*/ 3039366 w 4522210"/>
                  <a:gd name="connsiteY1" fmla="*/ 0 h 2027582"/>
                  <a:gd name="connsiteX2" fmla="*/ 4514347 w 4522210"/>
                  <a:gd name="connsiteY2" fmla="*/ 960609 h 2027582"/>
                  <a:gd name="connsiteX3" fmla="*/ 3039366 w 4522210"/>
                  <a:gd name="connsiteY3" fmla="*/ 2027582 h 2027582"/>
                  <a:gd name="connsiteX4" fmla="*/ 104009 w 4522210"/>
                  <a:gd name="connsiteY4" fmla="*/ 1868556 h 2027582"/>
                  <a:gd name="connsiteX5" fmla="*/ 64253 w 4522210"/>
                  <a:gd name="connsiteY5" fmla="*/ 132522 h 2027582"/>
                  <a:gd name="connsiteX0" fmla="*/ 114836 w 4572793"/>
                  <a:gd name="connsiteY0" fmla="*/ 132522 h 2027582"/>
                  <a:gd name="connsiteX1" fmla="*/ 3089949 w 4572793"/>
                  <a:gd name="connsiteY1" fmla="*/ 0 h 2027582"/>
                  <a:gd name="connsiteX2" fmla="*/ 4564930 w 4572793"/>
                  <a:gd name="connsiteY2" fmla="*/ 960609 h 2027582"/>
                  <a:gd name="connsiteX3" fmla="*/ 3089949 w 4572793"/>
                  <a:gd name="connsiteY3" fmla="*/ 2027582 h 2027582"/>
                  <a:gd name="connsiteX4" fmla="*/ 154592 w 4572793"/>
                  <a:gd name="connsiteY4" fmla="*/ 1868556 h 2027582"/>
                  <a:gd name="connsiteX5" fmla="*/ 114836 w 4572793"/>
                  <a:gd name="connsiteY5" fmla="*/ 132522 h 2027582"/>
                  <a:gd name="connsiteX0" fmla="*/ 104109 w 4562066"/>
                  <a:gd name="connsiteY0" fmla="*/ 132522 h 2027582"/>
                  <a:gd name="connsiteX1" fmla="*/ 3079222 w 4562066"/>
                  <a:gd name="connsiteY1" fmla="*/ 0 h 2027582"/>
                  <a:gd name="connsiteX2" fmla="*/ 4554203 w 4562066"/>
                  <a:gd name="connsiteY2" fmla="*/ 960609 h 2027582"/>
                  <a:gd name="connsiteX3" fmla="*/ 3079222 w 4562066"/>
                  <a:gd name="connsiteY3" fmla="*/ 2027582 h 2027582"/>
                  <a:gd name="connsiteX4" fmla="*/ 143865 w 4562066"/>
                  <a:gd name="connsiteY4" fmla="*/ 1868556 h 2027582"/>
                  <a:gd name="connsiteX5" fmla="*/ 104109 w 4562066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79890 w 4537847"/>
                  <a:gd name="connsiteY0" fmla="*/ 132522 h 2027582"/>
                  <a:gd name="connsiteX1" fmla="*/ 3055003 w 4537847"/>
                  <a:gd name="connsiteY1" fmla="*/ 0 h 2027582"/>
                  <a:gd name="connsiteX2" fmla="*/ 4529984 w 4537847"/>
                  <a:gd name="connsiteY2" fmla="*/ 960609 h 2027582"/>
                  <a:gd name="connsiteX3" fmla="*/ 3055003 w 4537847"/>
                  <a:gd name="connsiteY3" fmla="*/ 2027582 h 2027582"/>
                  <a:gd name="connsiteX4" fmla="*/ 119646 w 4537847"/>
                  <a:gd name="connsiteY4" fmla="*/ 1868556 h 2027582"/>
                  <a:gd name="connsiteX5" fmla="*/ 79890 w 4537847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  <a:gd name="connsiteX0" fmla="*/ 95219 w 4553176"/>
                  <a:gd name="connsiteY0" fmla="*/ 132522 h 2027582"/>
                  <a:gd name="connsiteX1" fmla="*/ 3070332 w 4553176"/>
                  <a:gd name="connsiteY1" fmla="*/ 0 h 2027582"/>
                  <a:gd name="connsiteX2" fmla="*/ 4545313 w 4553176"/>
                  <a:gd name="connsiteY2" fmla="*/ 960609 h 2027582"/>
                  <a:gd name="connsiteX3" fmla="*/ 3070332 w 4553176"/>
                  <a:gd name="connsiteY3" fmla="*/ 2027582 h 2027582"/>
                  <a:gd name="connsiteX4" fmla="*/ 134975 w 4553176"/>
                  <a:gd name="connsiteY4" fmla="*/ 1868556 h 2027582"/>
                  <a:gd name="connsiteX5" fmla="*/ 95219 w 4553176"/>
                  <a:gd name="connsiteY5" fmla="*/ 132522 h 20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53176" h="2027582">
                    <a:moveTo>
                      <a:pt x="95219" y="132522"/>
                    </a:moveTo>
                    <a:lnTo>
                      <a:pt x="3070332" y="0"/>
                    </a:lnTo>
                    <a:cubicBezTo>
                      <a:pt x="4750036" y="0"/>
                      <a:pt x="4545313" y="400708"/>
                      <a:pt x="4545313" y="960609"/>
                    </a:cubicBezTo>
                    <a:cubicBezTo>
                      <a:pt x="4545313" y="1520510"/>
                      <a:pt x="4750036" y="2027582"/>
                      <a:pt x="3070332" y="2027582"/>
                    </a:cubicBezTo>
                    <a:cubicBezTo>
                      <a:pt x="2078192" y="2027756"/>
                      <a:pt x="1099739" y="1939292"/>
                      <a:pt x="134975" y="1868556"/>
                    </a:cubicBezTo>
                    <a:cubicBezTo>
                      <a:pt x="-3948" y="1298888"/>
                      <a:pt x="-64566" y="1012160"/>
                      <a:pt x="95219" y="13252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0" name="מלבן 19"/>
              <p:cNvSpPr/>
              <p:nvPr/>
            </p:nvSpPr>
            <p:spPr>
              <a:xfrm>
                <a:off x="659958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1" name="מלבן 20"/>
              <p:cNvSpPr/>
              <p:nvPr/>
            </p:nvSpPr>
            <p:spPr>
              <a:xfrm>
                <a:off x="5681039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2" name="מלבן 21"/>
              <p:cNvSpPr/>
              <p:nvPr/>
            </p:nvSpPr>
            <p:spPr>
              <a:xfrm>
                <a:off x="4762494" y="4368870"/>
                <a:ext cx="344556" cy="15157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3" name="מלבן 22"/>
              <p:cNvSpPr/>
              <p:nvPr/>
            </p:nvSpPr>
            <p:spPr>
              <a:xfrm>
                <a:off x="3843949" y="4465982"/>
                <a:ext cx="344556" cy="13119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תרשים זרימה: תהליך 23"/>
              <p:cNvSpPr/>
              <p:nvPr/>
            </p:nvSpPr>
            <p:spPr>
              <a:xfrm>
                <a:off x="5102089" y="4989443"/>
                <a:ext cx="1497495" cy="132521"/>
              </a:xfrm>
              <a:prstGeom prst="flowChartProces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5" name="פחית 50"/>
              <p:cNvSpPr/>
              <p:nvPr/>
            </p:nvSpPr>
            <p:spPr>
              <a:xfrm>
                <a:off x="8723333" y="4777409"/>
                <a:ext cx="153645" cy="424068"/>
              </a:xfrm>
              <a:custGeom>
                <a:avLst/>
                <a:gdLst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146784 h 1086678"/>
                  <a:gd name="connsiteX2" fmla="*/ 587138 w 587138"/>
                  <a:gd name="connsiteY2" fmla="*/ 73392 h 1086678"/>
                  <a:gd name="connsiteX3" fmla="*/ 587138 w 587138"/>
                  <a:gd name="connsiteY3" fmla="*/ 1013286 h 1086678"/>
                  <a:gd name="connsiteX4" fmla="*/ 293569 w 587138"/>
                  <a:gd name="connsiteY4" fmla="*/ 1086678 h 1086678"/>
                  <a:gd name="connsiteX5" fmla="*/ 0 w 587138"/>
                  <a:gd name="connsiteY5" fmla="*/ 1013286 h 1086678"/>
                  <a:gd name="connsiteX6" fmla="*/ 0 w 587138"/>
                  <a:gd name="connsiteY6" fmla="*/ 73392 h 1086678"/>
                  <a:gd name="connsiteX0" fmla="*/ 0 w 587138"/>
                  <a:gd name="connsiteY0" fmla="*/ 73392 h 1086678"/>
                  <a:gd name="connsiteX1" fmla="*/ 293569 w 587138"/>
                  <a:gd name="connsiteY1" fmla="*/ 0 h 1086678"/>
                  <a:gd name="connsiteX2" fmla="*/ 587138 w 587138"/>
                  <a:gd name="connsiteY2" fmla="*/ 73392 h 1086678"/>
                  <a:gd name="connsiteX3" fmla="*/ 293569 w 587138"/>
                  <a:gd name="connsiteY3" fmla="*/ 146784 h 1086678"/>
                  <a:gd name="connsiteX4" fmla="*/ 0 w 587138"/>
                  <a:gd name="connsiteY4" fmla="*/ 73392 h 1086678"/>
                  <a:gd name="connsiteX0" fmla="*/ 587138 w 587138"/>
                  <a:gd name="connsiteY0" fmla="*/ 73392 h 1086678"/>
                  <a:gd name="connsiteX1" fmla="*/ 293569 w 587138"/>
                  <a:gd name="connsiteY1" fmla="*/ 146784 h 1086678"/>
                  <a:gd name="connsiteX2" fmla="*/ 0 w 587138"/>
                  <a:gd name="connsiteY2" fmla="*/ 73392 h 1086678"/>
                  <a:gd name="connsiteX3" fmla="*/ 293569 w 587138"/>
                  <a:gd name="connsiteY3" fmla="*/ 0 h 1086678"/>
                  <a:gd name="connsiteX4" fmla="*/ 587138 w 587138"/>
                  <a:gd name="connsiteY4" fmla="*/ 73392 h 1086678"/>
                  <a:gd name="connsiteX5" fmla="*/ 587138 w 587138"/>
                  <a:gd name="connsiteY5" fmla="*/ 1013286 h 1086678"/>
                  <a:gd name="connsiteX6" fmla="*/ 293569 w 587138"/>
                  <a:gd name="connsiteY6" fmla="*/ 1086678 h 1086678"/>
                  <a:gd name="connsiteX7" fmla="*/ 0 w 587138"/>
                  <a:gd name="connsiteY7" fmla="*/ 1013286 h 1086678"/>
                  <a:gd name="connsiteX8" fmla="*/ 0 w 587138"/>
                  <a:gd name="connsiteY8" fmla="*/ 73392 h 108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38" h="1086678" stroke="0" extrusionOk="0">
                    <a:moveTo>
                      <a:pt x="0" y="73392"/>
                    </a:moveTo>
                    <a:cubicBezTo>
                      <a:pt x="0" y="113925"/>
                      <a:pt x="131435" y="146784"/>
                      <a:pt x="293569" y="146784"/>
                    </a:cubicBezTo>
                    <a:cubicBezTo>
                      <a:pt x="455703" y="146784"/>
                      <a:pt x="587138" y="113925"/>
                      <a:pt x="587138" y="73392"/>
                    </a:cubicBezTo>
                    <a:cubicBezTo>
                      <a:pt x="520876" y="479456"/>
                      <a:pt x="587138" y="699988"/>
                      <a:pt x="587138" y="1013286"/>
                    </a:cubicBez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cubicBezTo>
                      <a:pt x="0" y="699988"/>
                      <a:pt x="66261" y="413194"/>
                      <a:pt x="0" y="73392"/>
                    </a:cubicBezTo>
                    <a:close/>
                  </a:path>
                  <a:path w="587138" h="1086678" fill="lighten" stroke="0" extrusionOk="0">
                    <a:moveTo>
                      <a:pt x="0" y="73392"/>
                    </a:move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lose/>
                  </a:path>
                  <a:path w="587138" h="1086678" fill="none" extrusionOk="0">
                    <a:moveTo>
                      <a:pt x="587138" y="73392"/>
                    </a:moveTo>
                    <a:cubicBezTo>
                      <a:pt x="587138" y="113925"/>
                      <a:pt x="455703" y="146784"/>
                      <a:pt x="293569" y="146784"/>
                    </a:cubicBezTo>
                    <a:cubicBezTo>
                      <a:pt x="131435" y="146784"/>
                      <a:pt x="0" y="113925"/>
                      <a:pt x="0" y="73392"/>
                    </a:cubicBezTo>
                    <a:cubicBezTo>
                      <a:pt x="0" y="32859"/>
                      <a:pt x="131435" y="0"/>
                      <a:pt x="293569" y="0"/>
                    </a:cubicBezTo>
                    <a:cubicBezTo>
                      <a:pt x="455703" y="0"/>
                      <a:pt x="587138" y="32859"/>
                      <a:pt x="587138" y="73392"/>
                    </a:cubicBezTo>
                    <a:lnTo>
                      <a:pt x="587138" y="1013286"/>
                    </a:lnTo>
                    <a:cubicBezTo>
                      <a:pt x="587138" y="1053819"/>
                      <a:pt x="455703" y="1086678"/>
                      <a:pt x="293569" y="1086678"/>
                    </a:cubicBezTo>
                    <a:cubicBezTo>
                      <a:pt x="131435" y="1086678"/>
                      <a:pt x="0" y="1053819"/>
                      <a:pt x="0" y="1013286"/>
                    </a:cubicBezTo>
                    <a:lnTo>
                      <a:pt x="0" y="73392"/>
                    </a:ln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26" name="קבוצה 25"/>
              <p:cNvGrpSpPr/>
              <p:nvPr/>
            </p:nvGrpSpPr>
            <p:grpSpPr>
              <a:xfrm>
                <a:off x="6062080" y="3986546"/>
                <a:ext cx="430084" cy="567920"/>
                <a:chOff x="6599584" y="439443"/>
                <a:chExt cx="1179442" cy="1309844"/>
              </a:xfrm>
            </p:grpSpPr>
            <p:sp>
              <p:nvSpPr>
                <p:cNvPr id="51" name="חיסור 5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2" name="אליפסה 5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7" name="קבוצה 26"/>
              <p:cNvGrpSpPr/>
              <p:nvPr/>
            </p:nvGrpSpPr>
            <p:grpSpPr>
              <a:xfrm>
                <a:off x="5145319" y="3957998"/>
                <a:ext cx="473136" cy="596468"/>
                <a:chOff x="6599584" y="439443"/>
                <a:chExt cx="1179442" cy="1309844"/>
              </a:xfrm>
            </p:grpSpPr>
            <p:sp>
              <p:nvSpPr>
                <p:cNvPr id="49" name="חיסור 4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0" name="אליפסה 4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8" name="קבוצה 27"/>
              <p:cNvGrpSpPr/>
              <p:nvPr/>
            </p:nvGrpSpPr>
            <p:grpSpPr>
              <a:xfrm>
                <a:off x="4195875" y="4051953"/>
                <a:ext cx="382825" cy="542442"/>
                <a:chOff x="6599584" y="439443"/>
                <a:chExt cx="1179442" cy="1309844"/>
              </a:xfrm>
            </p:grpSpPr>
            <p:sp>
              <p:nvSpPr>
                <p:cNvPr id="47" name="חיסור 4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8" name="אליפסה 4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29" name="קבוצה 28"/>
              <p:cNvGrpSpPr/>
              <p:nvPr/>
            </p:nvGrpSpPr>
            <p:grpSpPr>
              <a:xfrm>
                <a:off x="3414324" y="4093225"/>
                <a:ext cx="336369" cy="556540"/>
                <a:chOff x="6599584" y="439443"/>
                <a:chExt cx="1179442" cy="1309844"/>
              </a:xfrm>
            </p:grpSpPr>
            <p:sp>
              <p:nvSpPr>
                <p:cNvPr id="45" name="חיסור 4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6" name="אליפסה 4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0" name="קבוצה 29"/>
              <p:cNvGrpSpPr/>
              <p:nvPr/>
            </p:nvGrpSpPr>
            <p:grpSpPr>
              <a:xfrm rot="5400000">
                <a:off x="2764115" y="4876413"/>
                <a:ext cx="284920" cy="550735"/>
                <a:chOff x="6599584" y="439443"/>
                <a:chExt cx="1179442" cy="1309844"/>
              </a:xfrm>
            </p:grpSpPr>
            <p:sp>
              <p:nvSpPr>
                <p:cNvPr id="43" name="חיסור 42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4" name="אליפסה 43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1" name="קבוצה 30"/>
              <p:cNvGrpSpPr/>
              <p:nvPr/>
            </p:nvGrpSpPr>
            <p:grpSpPr>
              <a:xfrm>
                <a:off x="6138850" y="5768124"/>
                <a:ext cx="398150" cy="460051"/>
                <a:chOff x="6599584" y="439443"/>
                <a:chExt cx="1179442" cy="1309844"/>
              </a:xfrm>
            </p:grpSpPr>
            <p:sp>
              <p:nvSpPr>
                <p:cNvPr id="41" name="חיסור 40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2" name="אליפסה 41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2" name="קבוצה 31"/>
              <p:cNvGrpSpPr/>
              <p:nvPr/>
            </p:nvGrpSpPr>
            <p:grpSpPr>
              <a:xfrm>
                <a:off x="5222553" y="5730823"/>
                <a:ext cx="404892" cy="552923"/>
                <a:chOff x="6599584" y="439443"/>
                <a:chExt cx="1179442" cy="1309844"/>
              </a:xfrm>
            </p:grpSpPr>
            <p:sp>
              <p:nvSpPr>
                <p:cNvPr id="39" name="חיסור 38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40" name="אליפסה 39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3" name="קבוצה 32"/>
              <p:cNvGrpSpPr/>
              <p:nvPr/>
            </p:nvGrpSpPr>
            <p:grpSpPr>
              <a:xfrm>
                <a:off x="4277520" y="5662260"/>
                <a:ext cx="419885" cy="523956"/>
                <a:chOff x="6599584" y="439443"/>
                <a:chExt cx="1179442" cy="1309844"/>
              </a:xfrm>
            </p:grpSpPr>
            <p:sp>
              <p:nvSpPr>
                <p:cNvPr id="37" name="חיסור 36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8" name="אליפסה 37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grpSp>
            <p:nvGrpSpPr>
              <p:cNvPr id="34" name="קבוצה 33"/>
              <p:cNvGrpSpPr/>
              <p:nvPr/>
            </p:nvGrpSpPr>
            <p:grpSpPr>
              <a:xfrm>
                <a:off x="3454502" y="5626639"/>
                <a:ext cx="420408" cy="533594"/>
                <a:chOff x="6599584" y="439443"/>
                <a:chExt cx="1179442" cy="1309844"/>
              </a:xfrm>
            </p:grpSpPr>
            <p:sp>
              <p:nvSpPr>
                <p:cNvPr id="35" name="חיסור 34"/>
                <p:cNvSpPr/>
                <p:nvPr/>
              </p:nvSpPr>
              <p:spPr>
                <a:xfrm>
                  <a:off x="6599584" y="439443"/>
                  <a:ext cx="1179442" cy="1309844"/>
                </a:xfrm>
                <a:prstGeom prst="mathMinus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36" name="אליפסה 35"/>
                <p:cNvSpPr/>
                <p:nvPr/>
              </p:nvSpPr>
              <p:spPr>
                <a:xfrm>
                  <a:off x="7056783" y="977144"/>
                  <a:ext cx="265043" cy="2386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</p:grpSp>
        <p:grpSp>
          <p:nvGrpSpPr>
            <p:cNvPr id="53" name="קבוצה 52"/>
            <p:cNvGrpSpPr/>
            <p:nvPr/>
          </p:nvGrpSpPr>
          <p:grpSpPr>
            <a:xfrm>
              <a:off x="2794623" y="3961455"/>
              <a:ext cx="3772699" cy="191891"/>
              <a:chOff x="4724900" y="5534068"/>
              <a:chExt cx="7230037" cy="438940"/>
            </a:xfrm>
          </p:grpSpPr>
          <p:sp>
            <p:nvSpPr>
              <p:cNvPr id="5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תרשים זרימה: תהליך חלופי 5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קבוצה 60"/>
            <p:cNvGrpSpPr/>
            <p:nvPr/>
          </p:nvGrpSpPr>
          <p:grpSpPr>
            <a:xfrm>
              <a:off x="3500342" y="3864038"/>
              <a:ext cx="3279720" cy="181611"/>
              <a:chOff x="4724900" y="5534068"/>
              <a:chExt cx="7230037" cy="438940"/>
            </a:xfrm>
          </p:grpSpPr>
          <p:sp>
            <p:nvSpPr>
              <p:cNvPr id="6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תרשים זרימה: תהליך חלופי 6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קבוצה 64"/>
            <p:cNvGrpSpPr/>
            <p:nvPr/>
          </p:nvGrpSpPr>
          <p:grpSpPr>
            <a:xfrm>
              <a:off x="3042111" y="5081384"/>
              <a:ext cx="3171429" cy="148456"/>
              <a:chOff x="4724900" y="5534068"/>
              <a:chExt cx="7230037" cy="438940"/>
            </a:xfrm>
          </p:grpSpPr>
          <p:sp>
            <p:nvSpPr>
              <p:cNvPr id="66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7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8" name="תרשים זרימה: תהליך חלופי 67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1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קבוצה 72"/>
            <p:cNvGrpSpPr/>
            <p:nvPr/>
          </p:nvGrpSpPr>
          <p:grpSpPr>
            <a:xfrm rot="20259887">
              <a:off x="3278965" y="5629074"/>
              <a:ext cx="2938375" cy="181332"/>
              <a:chOff x="4724900" y="5534068"/>
              <a:chExt cx="7230037" cy="438940"/>
            </a:xfrm>
          </p:grpSpPr>
          <p:sp>
            <p:nvSpPr>
              <p:cNvPr id="74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תרשים זרימה: תהליך חלופי 75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קבוצה 76"/>
            <p:cNvGrpSpPr/>
            <p:nvPr/>
          </p:nvGrpSpPr>
          <p:grpSpPr>
            <a:xfrm>
              <a:off x="3420427" y="5115128"/>
              <a:ext cx="3349331" cy="146420"/>
              <a:chOff x="4724900" y="5534068"/>
              <a:chExt cx="7230037" cy="438940"/>
            </a:xfrm>
          </p:grpSpPr>
          <p:sp>
            <p:nvSpPr>
              <p:cNvPr id="78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תרשים זרימה: תהליך חלופי 7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קבוצה 80"/>
            <p:cNvGrpSpPr/>
            <p:nvPr/>
          </p:nvGrpSpPr>
          <p:grpSpPr>
            <a:xfrm>
              <a:off x="3264873" y="3947315"/>
              <a:ext cx="3626592" cy="186722"/>
              <a:chOff x="4724900" y="5534068"/>
              <a:chExt cx="7230037" cy="438940"/>
            </a:xfrm>
          </p:grpSpPr>
          <p:sp>
            <p:nvSpPr>
              <p:cNvPr id="82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תרשים זרימה: תהליך חלופי 83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2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86" name="קשת מלאה 85"/>
            <p:cNvSpPr/>
            <p:nvPr/>
          </p:nvSpPr>
          <p:spPr>
            <a:xfrm rot="10800000" flipH="1">
              <a:off x="2834015" y="329884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16" name="קשת מלאה 115"/>
            <p:cNvSpPr/>
            <p:nvPr/>
          </p:nvSpPr>
          <p:spPr>
            <a:xfrm rot="10800000" flipH="1">
              <a:off x="3658506" y="3261087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4" name="קשת מלאה 123"/>
            <p:cNvSpPr/>
            <p:nvPr/>
          </p:nvSpPr>
          <p:spPr>
            <a:xfrm rot="10800000" flipH="1">
              <a:off x="4620606" y="316979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6" name="קשת מלאה 125"/>
            <p:cNvSpPr/>
            <p:nvPr/>
          </p:nvSpPr>
          <p:spPr>
            <a:xfrm rot="10800000" flipH="1">
              <a:off x="5589809" y="4933030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8" name="קשת מלאה 127"/>
            <p:cNvSpPr/>
            <p:nvPr/>
          </p:nvSpPr>
          <p:spPr>
            <a:xfrm rot="10800000" flipH="1">
              <a:off x="3744738" y="4912743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5" name="קשת מלאה 124"/>
            <p:cNvSpPr/>
            <p:nvPr/>
          </p:nvSpPr>
          <p:spPr>
            <a:xfrm rot="10800000" flipH="1">
              <a:off x="5540600" y="3196461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sp>
          <p:nvSpPr>
            <p:cNvPr id="129" name="קשת מלאה 128"/>
            <p:cNvSpPr/>
            <p:nvPr/>
          </p:nvSpPr>
          <p:spPr>
            <a:xfrm rot="10800000" flipH="1">
              <a:off x="2934260" y="4838404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  <p:grpSp>
          <p:nvGrpSpPr>
            <p:cNvPr id="69" name="קבוצה 68"/>
            <p:cNvGrpSpPr/>
            <p:nvPr/>
          </p:nvGrpSpPr>
          <p:grpSpPr>
            <a:xfrm rot="1639134">
              <a:off x="3329407" y="3032893"/>
              <a:ext cx="2931371" cy="143610"/>
              <a:chOff x="4724900" y="5534072"/>
              <a:chExt cx="7230037" cy="438940"/>
            </a:xfrm>
          </p:grpSpPr>
          <p:sp>
            <p:nvSpPr>
              <p:cNvPr id="70" name="חיסור 114"/>
              <p:cNvSpPr/>
              <p:nvPr/>
            </p:nvSpPr>
            <p:spPr>
              <a:xfrm>
                <a:off x="5737123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תרשים זרימה: תהליך חלופי 71"/>
              <p:cNvSpPr/>
              <p:nvPr/>
            </p:nvSpPr>
            <p:spPr>
              <a:xfrm>
                <a:off x="4724900" y="5534072"/>
                <a:ext cx="1401268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4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קבוצה 56"/>
            <p:cNvGrpSpPr/>
            <p:nvPr/>
          </p:nvGrpSpPr>
          <p:grpSpPr>
            <a:xfrm>
              <a:off x="3671404" y="4987633"/>
              <a:ext cx="3254974" cy="168123"/>
              <a:chOff x="4724900" y="5534068"/>
              <a:chExt cx="7230037" cy="438940"/>
            </a:xfrm>
          </p:grpSpPr>
          <p:sp>
            <p:nvSpPr>
              <p:cNvPr id="58" name="חיסור 114"/>
              <p:cNvSpPr/>
              <p:nvPr/>
            </p:nvSpPr>
            <p:spPr>
              <a:xfrm>
                <a:off x="5737122" y="5619134"/>
                <a:ext cx="5127390" cy="268808"/>
              </a:xfrm>
              <a:custGeom>
                <a:avLst/>
                <a:gdLst>
                  <a:gd name="connsiteX0" fmla="*/ 919448 w 6936616"/>
                  <a:gd name="connsiteY0" fmla="*/ 713649 h 1866238"/>
                  <a:gd name="connsiteX1" fmla="*/ 6017168 w 6936616"/>
                  <a:gd name="connsiteY1" fmla="*/ 713649 h 1866238"/>
                  <a:gd name="connsiteX2" fmla="*/ 6017168 w 6936616"/>
                  <a:gd name="connsiteY2" fmla="*/ 1152589 h 1866238"/>
                  <a:gd name="connsiteX3" fmla="*/ 919448 w 6936616"/>
                  <a:gd name="connsiteY3" fmla="*/ 1152589 h 1866238"/>
                  <a:gd name="connsiteX4" fmla="*/ 919448 w 6936616"/>
                  <a:gd name="connsiteY4" fmla="*/ 713649 h 1866238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0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  <a:gd name="connsiteX0" fmla="*/ 0 w 5097720"/>
                  <a:gd name="connsiteY0" fmla="*/ 0 h 438940"/>
                  <a:gd name="connsiteX1" fmla="*/ 5097720 w 5097720"/>
                  <a:gd name="connsiteY1" fmla="*/ 44245 h 438940"/>
                  <a:gd name="connsiteX2" fmla="*/ 5097720 w 5097720"/>
                  <a:gd name="connsiteY2" fmla="*/ 438940 h 438940"/>
                  <a:gd name="connsiteX3" fmla="*/ 0 w 5097720"/>
                  <a:gd name="connsiteY3" fmla="*/ 438940 h 438940"/>
                  <a:gd name="connsiteX4" fmla="*/ 0 w 5097720"/>
                  <a:gd name="connsiteY4" fmla="*/ 0 h 43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7720" h="438940">
                    <a:moveTo>
                      <a:pt x="0" y="0"/>
                    </a:moveTo>
                    <a:cubicBezTo>
                      <a:pt x="1699240" y="0"/>
                      <a:pt x="4873320" y="294968"/>
                      <a:pt x="5097720" y="44245"/>
                    </a:cubicBezTo>
                    <a:lnTo>
                      <a:pt x="5097720" y="438940"/>
                    </a:lnTo>
                    <a:cubicBezTo>
                      <a:pt x="4799577" y="291457"/>
                      <a:pt x="1699240" y="438940"/>
                      <a:pt x="0" y="4389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מלבן 117"/>
              <p:cNvSpPr/>
              <p:nvPr/>
            </p:nvSpPr>
            <p:spPr>
              <a:xfrm>
                <a:off x="10864513" y="5643238"/>
                <a:ext cx="1090424" cy="244704"/>
              </a:xfrm>
              <a:custGeom>
                <a:avLst/>
                <a:gdLst>
                  <a:gd name="connsiteX0" fmla="*/ 0 w 1046178"/>
                  <a:gd name="connsiteY0" fmla="*/ 0 h 185711"/>
                  <a:gd name="connsiteX1" fmla="*/ 1046178 w 1046178"/>
                  <a:gd name="connsiteY1" fmla="*/ 0 h 185711"/>
                  <a:gd name="connsiteX2" fmla="*/ 1046178 w 1046178"/>
                  <a:gd name="connsiteY2" fmla="*/ 185711 h 185711"/>
                  <a:gd name="connsiteX3" fmla="*/ 0 w 1046178"/>
                  <a:gd name="connsiteY3" fmla="*/ 185711 h 185711"/>
                  <a:gd name="connsiteX4" fmla="*/ 0 w 1046178"/>
                  <a:gd name="connsiteY4" fmla="*/ 0 h 185711"/>
                  <a:gd name="connsiteX0" fmla="*/ 0 w 1060927"/>
                  <a:gd name="connsiteY0" fmla="*/ 0 h 200459"/>
                  <a:gd name="connsiteX1" fmla="*/ 1060927 w 1060927"/>
                  <a:gd name="connsiteY1" fmla="*/ 14748 h 200459"/>
                  <a:gd name="connsiteX2" fmla="*/ 1060927 w 1060927"/>
                  <a:gd name="connsiteY2" fmla="*/ 200459 h 200459"/>
                  <a:gd name="connsiteX3" fmla="*/ 14749 w 1060927"/>
                  <a:gd name="connsiteY3" fmla="*/ 200459 h 200459"/>
                  <a:gd name="connsiteX4" fmla="*/ 0 w 1060927"/>
                  <a:gd name="connsiteY4" fmla="*/ 0 h 200459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44246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  <a:gd name="connsiteX0" fmla="*/ 0 w 1090424"/>
                  <a:gd name="connsiteY0" fmla="*/ 0 h 244704"/>
                  <a:gd name="connsiteX1" fmla="*/ 1090424 w 1090424"/>
                  <a:gd name="connsiteY1" fmla="*/ 58993 h 244704"/>
                  <a:gd name="connsiteX2" fmla="*/ 1090424 w 1090424"/>
                  <a:gd name="connsiteY2" fmla="*/ 244704 h 244704"/>
                  <a:gd name="connsiteX3" fmla="*/ 1 w 1090424"/>
                  <a:gd name="connsiteY3" fmla="*/ 244704 h 244704"/>
                  <a:gd name="connsiteX4" fmla="*/ 0 w 1090424"/>
                  <a:gd name="connsiteY4" fmla="*/ 0 h 24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424" h="244704">
                    <a:moveTo>
                      <a:pt x="0" y="0"/>
                    </a:moveTo>
                    <a:cubicBezTo>
                      <a:pt x="732185" y="93406"/>
                      <a:pt x="726949" y="39329"/>
                      <a:pt x="1090424" y="58993"/>
                    </a:cubicBezTo>
                    <a:lnTo>
                      <a:pt x="1090424" y="244704"/>
                    </a:lnTo>
                    <a:cubicBezTo>
                      <a:pt x="712201" y="185711"/>
                      <a:pt x="643694" y="185711"/>
                      <a:pt x="1" y="244704"/>
                    </a:cubicBezTo>
                    <a:cubicBezTo>
                      <a:pt x="1" y="163136"/>
                      <a:pt x="0" y="81568"/>
                      <a:pt x="0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תרשים זרימה: תהליך חלופי 59"/>
              <p:cNvSpPr/>
              <p:nvPr/>
            </p:nvSpPr>
            <p:spPr>
              <a:xfrm>
                <a:off x="4724900" y="5534068"/>
                <a:ext cx="1401269" cy="438940"/>
              </a:xfrm>
              <a:prstGeom prst="flowChartAlternateProcess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he-IL" b="1" dirty="0" smtClean="0">
                    <a:solidFill>
                      <a:schemeClr val="tx1"/>
                    </a:solidFill>
                  </a:rPr>
                  <a:t>3</a:t>
                </a:r>
                <a:endParaRPr lang="he-IL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קשת מלאה 126"/>
            <p:cNvSpPr/>
            <p:nvPr/>
          </p:nvSpPr>
          <p:spPr>
            <a:xfrm rot="10800000" flipH="1">
              <a:off x="4674684" y="4960395"/>
              <a:ext cx="291982" cy="530773"/>
            </a:xfrm>
            <a:prstGeom prst="blockArc">
              <a:avLst>
                <a:gd name="adj1" fmla="val 10898192"/>
                <a:gd name="adj2" fmla="val 21348656"/>
                <a:gd name="adj3" fmla="val 1802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tx1"/>
                </a:solidFill>
              </a:endParaRPr>
            </a:p>
          </p:txBody>
        </p:sp>
      </p:grpSp>
      <p:sp>
        <p:nvSpPr>
          <p:cNvPr id="89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9009688" y="1386472"/>
            <a:ext cx="280884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משוטים חסל</a:t>
            </a:r>
          </a:p>
          <a:p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94677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7806208" y="365125"/>
            <a:ext cx="3547592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110677" y="1386472"/>
            <a:ext cx="2707857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he-IL" sz="3200" b="1" dirty="0" smtClean="0"/>
              <a:t>מלגזים חסל</a:t>
            </a:r>
            <a:endParaRPr lang="he-IL" sz="2800" b="1" dirty="0" smtClean="0"/>
          </a:p>
          <a:p>
            <a:endParaRPr lang="he-IL" sz="2800" b="1" dirty="0"/>
          </a:p>
        </p:txBody>
      </p:sp>
      <p:grpSp>
        <p:nvGrpSpPr>
          <p:cNvPr id="14" name="קבוצה 13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7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מלבן 22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תרשים זרימה: תהליך 23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6" name="קבוצה 25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1" name="חיסור 5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9" name="חיסור 4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7" name="חיסור 4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8" name="אליפסה 4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5" name="חיסור 4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6" name="אליפסה 4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3" name="חיסור 42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4" name="אליפסה 43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1" name="חיסור 40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9" name="חיסור 38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7" name="חיסור 36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4" name="קבוצה 33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5" name="חיסור 34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53" name="קבוצה 52"/>
          <p:cNvGrpSpPr/>
          <p:nvPr/>
        </p:nvGrpSpPr>
        <p:grpSpPr>
          <a:xfrm>
            <a:off x="2794623" y="3961455"/>
            <a:ext cx="3772699" cy="191891"/>
            <a:chOff x="4724900" y="5534068"/>
            <a:chExt cx="7230037" cy="438940"/>
          </a:xfrm>
        </p:grpSpPr>
        <p:sp>
          <p:nvSpPr>
            <p:cNvPr id="5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תרשים זרימה: תהליך חלופי 5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קבוצה 56"/>
          <p:cNvGrpSpPr/>
          <p:nvPr/>
        </p:nvGrpSpPr>
        <p:grpSpPr>
          <a:xfrm>
            <a:off x="3643963" y="4943844"/>
            <a:ext cx="3254974" cy="168123"/>
            <a:chOff x="4724900" y="5534068"/>
            <a:chExt cx="7230037" cy="438940"/>
          </a:xfrm>
        </p:grpSpPr>
        <p:sp>
          <p:nvSpPr>
            <p:cNvPr id="58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תרשים זרימה: תהליך חלופי 5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קבוצה 60"/>
          <p:cNvGrpSpPr/>
          <p:nvPr/>
        </p:nvGrpSpPr>
        <p:grpSpPr>
          <a:xfrm>
            <a:off x="3601390" y="4075400"/>
            <a:ext cx="3279720" cy="181611"/>
            <a:chOff x="4724900" y="5534068"/>
            <a:chExt cx="7230037" cy="438940"/>
          </a:xfrm>
        </p:grpSpPr>
        <p:sp>
          <p:nvSpPr>
            <p:cNvPr id="6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4" name="תרשים זרימה: תהליך חלופי 6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קבוצה 64"/>
          <p:cNvGrpSpPr/>
          <p:nvPr/>
        </p:nvGrpSpPr>
        <p:grpSpPr>
          <a:xfrm>
            <a:off x="3042111" y="5081384"/>
            <a:ext cx="3171429" cy="148456"/>
            <a:chOff x="4724900" y="5534068"/>
            <a:chExt cx="7230037" cy="438940"/>
          </a:xfrm>
        </p:grpSpPr>
        <p:sp>
          <p:nvSpPr>
            <p:cNvPr id="66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8" name="תרשים זרימה: תהליך חלופי 67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קבוצה 68"/>
          <p:cNvGrpSpPr/>
          <p:nvPr/>
        </p:nvGrpSpPr>
        <p:grpSpPr>
          <a:xfrm>
            <a:off x="4113372" y="4202753"/>
            <a:ext cx="2931371" cy="143610"/>
            <a:chOff x="4724900" y="5534072"/>
            <a:chExt cx="7230037" cy="438940"/>
          </a:xfrm>
        </p:grpSpPr>
        <p:sp>
          <p:nvSpPr>
            <p:cNvPr id="70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תרשים זרימה: תהליך חלופי 71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קבוצה 72"/>
          <p:cNvGrpSpPr/>
          <p:nvPr/>
        </p:nvGrpSpPr>
        <p:grpSpPr>
          <a:xfrm>
            <a:off x="4072109" y="4828301"/>
            <a:ext cx="2938375" cy="181332"/>
            <a:chOff x="4724900" y="5534068"/>
            <a:chExt cx="7230037" cy="438940"/>
          </a:xfrm>
        </p:grpSpPr>
        <p:sp>
          <p:nvSpPr>
            <p:cNvPr id="74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תרשים זרימה: תהליך חלופי 75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קבוצה 76"/>
          <p:cNvGrpSpPr/>
          <p:nvPr/>
        </p:nvGrpSpPr>
        <p:grpSpPr>
          <a:xfrm>
            <a:off x="3500342" y="5114873"/>
            <a:ext cx="3349331" cy="146420"/>
            <a:chOff x="4724900" y="5534068"/>
            <a:chExt cx="7230037" cy="438940"/>
          </a:xfrm>
        </p:grpSpPr>
        <p:sp>
          <p:nvSpPr>
            <p:cNvPr id="78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0" name="תרשים זרימה: תהליך חלופי 79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קבוצה 80"/>
          <p:cNvGrpSpPr/>
          <p:nvPr/>
        </p:nvGrpSpPr>
        <p:grpSpPr>
          <a:xfrm>
            <a:off x="3264873" y="3947315"/>
            <a:ext cx="3626592" cy="186722"/>
            <a:chOff x="4724900" y="5534068"/>
            <a:chExt cx="7230037" cy="438940"/>
          </a:xfrm>
        </p:grpSpPr>
        <p:sp>
          <p:nvSpPr>
            <p:cNvPr id="82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4" name="תרשים זרימה: תהליך חלופי 83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6" name="קשת מלאה 85"/>
          <p:cNvSpPr/>
          <p:nvPr/>
        </p:nvSpPr>
        <p:spPr>
          <a:xfrm rot="10800000" flipH="1">
            <a:off x="2834015" y="329884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16" name="קשת מלאה 115"/>
          <p:cNvSpPr/>
          <p:nvPr/>
        </p:nvSpPr>
        <p:spPr>
          <a:xfrm rot="10800000" flipH="1">
            <a:off x="3658506" y="3261087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4" name="קשת מלאה 123"/>
          <p:cNvSpPr/>
          <p:nvPr/>
        </p:nvSpPr>
        <p:spPr>
          <a:xfrm rot="10800000" flipH="1">
            <a:off x="4620606" y="316979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5" name="קשת מלאה 124"/>
          <p:cNvSpPr/>
          <p:nvPr/>
        </p:nvSpPr>
        <p:spPr>
          <a:xfrm rot="10800000" flipH="1">
            <a:off x="5540600" y="3196461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6" name="קשת מלאה 125"/>
          <p:cNvSpPr/>
          <p:nvPr/>
        </p:nvSpPr>
        <p:spPr>
          <a:xfrm rot="10800000" flipH="1">
            <a:off x="5589809" y="4933030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7" name="קשת מלאה 126"/>
          <p:cNvSpPr/>
          <p:nvPr/>
        </p:nvSpPr>
        <p:spPr>
          <a:xfrm rot="10800000" flipH="1">
            <a:off x="4674684" y="4960395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8" name="קשת מלאה 127"/>
          <p:cNvSpPr/>
          <p:nvPr/>
        </p:nvSpPr>
        <p:spPr>
          <a:xfrm rot="10800000" flipH="1">
            <a:off x="3744738" y="4912743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9" name="קשת מלאה 128"/>
          <p:cNvSpPr/>
          <p:nvPr/>
        </p:nvSpPr>
        <p:spPr>
          <a:xfrm rot="10800000" flipH="1">
            <a:off x="2934260" y="4838404"/>
            <a:ext cx="291982" cy="530773"/>
          </a:xfrm>
          <a:prstGeom prst="blockArc">
            <a:avLst>
              <a:gd name="adj1" fmla="val 10898192"/>
              <a:gd name="adj2" fmla="val 21348656"/>
              <a:gd name="adj3" fmla="val 180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קבוצה 12"/>
          <p:cNvGrpSpPr/>
          <p:nvPr/>
        </p:nvGrpSpPr>
        <p:grpSpPr>
          <a:xfrm>
            <a:off x="2021170" y="3429000"/>
            <a:ext cx="6741521" cy="2325748"/>
            <a:chOff x="2631207" y="3957998"/>
            <a:chExt cx="6741521" cy="2325748"/>
          </a:xfrm>
        </p:grpSpPr>
        <p:sp>
          <p:nvSpPr>
            <p:cNvPr id="16" name="תרשים זרימה: השהיה 4"/>
            <p:cNvSpPr/>
            <p:nvPr/>
          </p:nvSpPr>
          <p:spPr>
            <a:xfrm>
              <a:off x="2678462" y="4112938"/>
              <a:ext cx="6694266" cy="2027582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6762264"/>
                <a:gd name="connsiteY0" fmla="*/ 198783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98783 h 2027582"/>
                <a:gd name="connsiteX0" fmla="*/ 275748 w 6769314"/>
                <a:gd name="connsiteY0" fmla="*/ 198783 h 2027582"/>
                <a:gd name="connsiteX1" fmla="*/ 3250861 w 6769314"/>
                <a:gd name="connsiteY1" fmla="*/ 0 h 2027582"/>
                <a:gd name="connsiteX2" fmla="*/ 6769314 w 6769314"/>
                <a:gd name="connsiteY2" fmla="*/ 1013791 h 2027582"/>
                <a:gd name="connsiteX3" fmla="*/ 3250861 w 6769314"/>
                <a:gd name="connsiteY3" fmla="*/ 2027582 h 2027582"/>
                <a:gd name="connsiteX4" fmla="*/ 302252 w 6769314"/>
                <a:gd name="connsiteY4" fmla="*/ 1789043 h 2027582"/>
                <a:gd name="connsiteX5" fmla="*/ 275748 w 6769314"/>
                <a:gd name="connsiteY5" fmla="*/ 198783 h 2027582"/>
                <a:gd name="connsiteX0" fmla="*/ 216316 w 6709882"/>
                <a:gd name="connsiteY0" fmla="*/ 198783 h 2027582"/>
                <a:gd name="connsiteX1" fmla="*/ 3191429 w 6709882"/>
                <a:gd name="connsiteY1" fmla="*/ 0 h 2027582"/>
                <a:gd name="connsiteX2" fmla="*/ 6709882 w 6709882"/>
                <a:gd name="connsiteY2" fmla="*/ 1013791 h 2027582"/>
                <a:gd name="connsiteX3" fmla="*/ 3191429 w 6709882"/>
                <a:gd name="connsiteY3" fmla="*/ 2027582 h 2027582"/>
                <a:gd name="connsiteX4" fmla="*/ 242820 w 6709882"/>
                <a:gd name="connsiteY4" fmla="*/ 1789043 h 2027582"/>
                <a:gd name="connsiteX5" fmla="*/ 216316 w 6709882"/>
                <a:gd name="connsiteY5" fmla="*/ 198783 h 2027582"/>
                <a:gd name="connsiteX0" fmla="*/ 200700 w 6694266"/>
                <a:gd name="connsiteY0" fmla="*/ 198783 h 2027582"/>
                <a:gd name="connsiteX1" fmla="*/ 3175813 w 6694266"/>
                <a:gd name="connsiteY1" fmla="*/ 0 h 2027582"/>
                <a:gd name="connsiteX2" fmla="*/ 6694266 w 6694266"/>
                <a:gd name="connsiteY2" fmla="*/ 1013791 h 2027582"/>
                <a:gd name="connsiteX3" fmla="*/ 3175813 w 6694266"/>
                <a:gd name="connsiteY3" fmla="*/ 2027582 h 2027582"/>
                <a:gd name="connsiteX4" fmla="*/ 227204 w 6694266"/>
                <a:gd name="connsiteY4" fmla="*/ 1789043 h 2027582"/>
                <a:gd name="connsiteX5" fmla="*/ 200700 w 6694266"/>
                <a:gd name="connsiteY5" fmla="*/ 198783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4266" h="2027582">
                  <a:moveTo>
                    <a:pt x="200700" y="198783"/>
                  </a:moveTo>
                  <a:lnTo>
                    <a:pt x="3175813" y="0"/>
                  </a:lnTo>
                  <a:cubicBezTo>
                    <a:pt x="4855517" y="0"/>
                    <a:pt x="6694266" y="453890"/>
                    <a:pt x="6694266" y="1013791"/>
                  </a:cubicBezTo>
                  <a:cubicBezTo>
                    <a:pt x="6694266" y="1573692"/>
                    <a:pt x="4855517" y="2027582"/>
                    <a:pt x="3175813" y="2027582"/>
                  </a:cubicBezTo>
                  <a:lnTo>
                    <a:pt x="227204" y="1789043"/>
                  </a:lnTo>
                  <a:cubicBezTo>
                    <a:pt x="-64344" y="1179443"/>
                    <a:pt x="-77596" y="901148"/>
                    <a:pt x="200700" y="198783"/>
                  </a:cubicBezTo>
                  <a:close/>
                </a:path>
              </a:pathLst>
            </a:custGeom>
            <a:solidFill>
              <a:srgbClr val="F8300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משולש שווה שוקיים 11"/>
            <p:cNvSpPr/>
            <p:nvPr/>
          </p:nvSpPr>
          <p:spPr>
            <a:xfrm rot="5400000">
              <a:off x="7609332" y="4971035"/>
              <a:ext cx="1285461" cy="328363"/>
            </a:xfrm>
            <a:custGeom>
              <a:avLst/>
              <a:gdLst>
                <a:gd name="connsiteX0" fmla="*/ 0 w 1298713"/>
                <a:gd name="connsiteY0" fmla="*/ 169335 h 169335"/>
                <a:gd name="connsiteX1" fmla="*/ 649357 w 1298713"/>
                <a:gd name="connsiteY1" fmla="*/ 0 h 169335"/>
                <a:gd name="connsiteX2" fmla="*/ 1298713 w 1298713"/>
                <a:gd name="connsiteY2" fmla="*/ 169335 h 169335"/>
                <a:gd name="connsiteX3" fmla="*/ 0 w 1298713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  <a:gd name="connsiteX0" fmla="*/ 0 w 1285461"/>
                <a:gd name="connsiteY0" fmla="*/ 169335 h 169335"/>
                <a:gd name="connsiteX1" fmla="*/ 636105 w 1285461"/>
                <a:gd name="connsiteY1" fmla="*/ 0 h 169335"/>
                <a:gd name="connsiteX2" fmla="*/ 1285461 w 1285461"/>
                <a:gd name="connsiteY2" fmla="*/ 169335 h 169335"/>
                <a:gd name="connsiteX3" fmla="*/ 0 w 1285461"/>
                <a:gd name="connsiteY3" fmla="*/ 169335 h 16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461" h="169335">
                  <a:moveTo>
                    <a:pt x="0" y="169335"/>
                  </a:moveTo>
                  <a:lnTo>
                    <a:pt x="636105" y="0"/>
                  </a:lnTo>
                  <a:lnTo>
                    <a:pt x="1285461" y="169335"/>
                  </a:lnTo>
                  <a:cubicBezTo>
                    <a:pt x="843722" y="116327"/>
                    <a:pt x="627270" y="76570"/>
                    <a:pt x="0" y="169335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תרשים זרימה: השהיה 4"/>
            <p:cNvSpPr/>
            <p:nvPr/>
          </p:nvSpPr>
          <p:spPr>
            <a:xfrm>
              <a:off x="3219033" y="4368870"/>
              <a:ext cx="4408114" cy="1515718"/>
            </a:xfrm>
            <a:custGeom>
              <a:avLst/>
              <a:gdLst>
                <a:gd name="connsiteX0" fmla="*/ 0 w 6082748"/>
                <a:gd name="connsiteY0" fmla="*/ 0 h 2027582"/>
                <a:gd name="connsiteX1" fmla="*/ 3041374 w 6082748"/>
                <a:gd name="connsiteY1" fmla="*/ 0 h 2027582"/>
                <a:gd name="connsiteX2" fmla="*/ 6082748 w 6082748"/>
                <a:gd name="connsiteY2" fmla="*/ 1013791 h 2027582"/>
                <a:gd name="connsiteX3" fmla="*/ 3041374 w 6082748"/>
                <a:gd name="connsiteY3" fmla="*/ 2027582 h 2027582"/>
                <a:gd name="connsiteX4" fmla="*/ 0 w 6082748"/>
                <a:gd name="connsiteY4" fmla="*/ 2027582 h 2027582"/>
                <a:gd name="connsiteX5" fmla="*/ 0 w 6082748"/>
                <a:gd name="connsiteY5" fmla="*/ 0 h 2027582"/>
                <a:gd name="connsiteX0" fmla="*/ 141356 w 6224104"/>
                <a:gd name="connsiteY0" fmla="*/ 0 h 2027582"/>
                <a:gd name="connsiteX1" fmla="*/ 3182730 w 6224104"/>
                <a:gd name="connsiteY1" fmla="*/ 0 h 2027582"/>
                <a:gd name="connsiteX2" fmla="*/ 6224104 w 6224104"/>
                <a:gd name="connsiteY2" fmla="*/ 1013791 h 2027582"/>
                <a:gd name="connsiteX3" fmla="*/ 3182730 w 6224104"/>
                <a:gd name="connsiteY3" fmla="*/ 2027582 h 2027582"/>
                <a:gd name="connsiteX4" fmla="*/ 141356 w 6224104"/>
                <a:gd name="connsiteY4" fmla="*/ 2027582 h 2027582"/>
                <a:gd name="connsiteX5" fmla="*/ 141356 w 6224104"/>
                <a:gd name="connsiteY5" fmla="*/ 0 h 2027582"/>
                <a:gd name="connsiteX0" fmla="*/ 290345 w 6373093"/>
                <a:gd name="connsiteY0" fmla="*/ 0 h 2027582"/>
                <a:gd name="connsiteX1" fmla="*/ 3331719 w 6373093"/>
                <a:gd name="connsiteY1" fmla="*/ 0 h 2027582"/>
                <a:gd name="connsiteX2" fmla="*/ 6373093 w 6373093"/>
                <a:gd name="connsiteY2" fmla="*/ 1013791 h 2027582"/>
                <a:gd name="connsiteX3" fmla="*/ 3331719 w 6373093"/>
                <a:gd name="connsiteY3" fmla="*/ 2027582 h 2027582"/>
                <a:gd name="connsiteX4" fmla="*/ 290345 w 6373093"/>
                <a:gd name="connsiteY4" fmla="*/ 2027582 h 2027582"/>
                <a:gd name="connsiteX5" fmla="*/ 290345 w 6373093"/>
                <a:gd name="connsiteY5" fmla="*/ 0 h 2027582"/>
                <a:gd name="connsiteX0" fmla="*/ 236001 w 6318749"/>
                <a:gd name="connsiteY0" fmla="*/ 0 h 2027582"/>
                <a:gd name="connsiteX1" fmla="*/ 3277375 w 6318749"/>
                <a:gd name="connsiteY1" fmla="*/ 0 h 2027582"/>
                <a:gd name="connsiteX2" fmla="*/ 6318749 w 6318749"/>
                <a:gd name="connsiteY2" fmla="*/ 1013791 h 2027582"/>
                <a:gd name="connsiteX3" fmla="*/ 3277375 w 6318749"/>
                <a:gd name="connsiteY3" fmla="*/ 2027582 h 2027582"/>
                <a:gd name="connsiteX4" fmla="*/ 342018 w 6318749"/>
                <a:gd name="connsiteY4" fmla="*/ 1868556 h 2027582"/>
                <a:gd name="connsiteX5" fmla="*/ 236001 w 6318749"/>
                <a:gd name="connsiteY5" fmla="*/ 0 h 2027582"/>
                <a:gd name="connsiteX0" fmla="*/ 268698 w 6285185"/>
                <a:gd name="connsiteY0" fmla="*/ 132522 h 2027582"/>
                <a:gd name="connsiteX1" fmla="*/ 3243811 w 6285185"/>
                <a:gd name="connsiteY1" fmla="*/ 0 h 2027582"/>
                <a:gd name="connsiteX2" fmla="*/ 6285185 w 6285185"/>
                <a:gd name="connsiteY2" fmla="*/ 1013791 h 2027582"/>
                <a:gd name="connsiteX3" fmla="*/ 3243811 w 6285185"/>
                <a:gd name="connsiteY3" fmla="*/ 2027582 h 2027582"/>
                <a:gd name="connsiteX4" fmla="*/ 308454 w 6285185"/>
                <a:gd name="connsiteY4" fmla="*/ 1868556 h 2027582"/>
                <a:gd name="connsiteX5" fmla="*/ 268698 w 6285185"/>
                <a:gd name="connsiteY5" fmla="*/ 132522 h 2027582"/>
                <a:gd name="connsiteX0" fmla="*/ 268698 w 6762264"/>
                <a:gd name="connsiteY0" fmla="*/ 132522 h 2027582"/>
                <a:gd name="connsiteX1" fmla="*/ 3243811 w 6762264"/>
                <a:gd name="connsiteY1" fmla="*/ 0 h 2027582"/>
                <a:gd name="connsiteX2" fmla="*/ 6762264 w 6762264"/>
                <a:gd name="connsiteY2" fmla="*/ 1013791 h 2027582"/>
                <a:gd name="connsiteX3" fmla="*/ 3243811 w 6762264"/>
                <a:gd name="connsiteY3" fmla="*/ 2027582 h 2027582"/>
                <a:gd name="connsiteX4" fmla="*/ 308454 w 6762264"/>
                <a:gd name="connsiteY4" fmla="*/ 1868556 h 2027582"/>
                <a:gd name="connsiteX5" fmla="*/ 268698 w 6762264"/>
                <a:gd name="connsiteY5" fmla="*/ 132522 h 2027582"/>
                <a:gd name="connsiteX0" fmla="*/ 268698 w 4662145"/>
                <a:gd name="connsiteY0" fmla="*/ 132522 h 2027582"/>
                <a:gd name="connsiteX1" fmla="*/ 3243811 w 4662145"/>
                <a:gd name="connsiteY1" fmla="*/ 0 h 2027582"/>
                <a:gd name="connsiteX2" fmla="*/ 4644849 w 4662145"/>
                <a:gd name="connsiteY2" fmla="*/ 818789 h 2027582"/>
                <a:gd name="connsiteX3" fmla="*/ 3243811 w 4662145"/>
                <a:gd name="connsiteY3" fmla="*/ 2027582 h 2027582"/>
                <a:gd name="connsiteX4" fmla="*/ 308454 w 4662145"/>
                <a:gd name="connsiteY4" fmla="*/ 1868556 h 2027582"/>
                <a:gd name="connsiteX5" fmla="*/ 268698 w 4662145"/>
                <a:gd name="connsiteY5" fmla="*/ 132522 h 2027582"/>
                <a:gd name="connsiteX0" fmla="*/ 268698 w 4700362"/>
                <a:gd name="connsiteY0" fmla="*/ 132522 h 2027582"/>
                <a:gd name="connsiteX1" fmla="*/ 3243811 w 4700362"/>
                <a:gd name="connsiteY1" fmla="*/ 0 h 2027582"/>
                <a:gd name="connsiteX2" fmla="*/ 4689215 w 4700362"/>
                <a:gd name="connsiteY2" fmla="*/ 942882 h 2027582"/>
                <a:gd name="connsiteX3" fmla="*/ 3243811 w 4700362"/>
                <a:gd name="connsiteY3" fmla="*/ 2027582 h 2027582"/>
                <a:gd name="connsiteX4" fmla="*/ 308454 w 4700362"/>
                <a:gd name="connsiteY4" fmla="*/ 1868556 h 2027582"/>
                <a:gd name="connsiteX5" fmla="*/ 268698 w 4700362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68698 w 4726655"/>
                <a:gd name="connsiteY0" fmla="*/ 132522 h 2027582"/>
                <a:gd name="connsiteX1" fmla="*/ 3243811 w 4726655"/>
                <a:gd name="connsiteY1" fmla="*/ 0 h 2027582"/>
                <a:gd name="connsiteX2" fmla="*/ 4718792 w 4726655"/>
                <a:gd name="connsiteY2" fmla="*/ 960609 h 2027582"/>
                <a:gd name="connsiteX3" fmla="*/ 3243811 w 4726655"/>
                <a:gd name="connsiteY3" fmla="*/ 2027582 h 2027582"/>
                <a:gd name="connsiteX4" fmla="*/ 308454 w 4726655"/>
                <a:gd name="connsiteY4" fmla="*/ 1868556 h 2027582"/>
                <a:gd name="connsiteX5" fmla="*/ 268698 w 4726655"/>
                <a:gd name="connsiteY5" fmla="*/ 132522 h 2027582"/>
                <a:gd name="connsiteX0" fmla="*/ 209578 w 4667535"/>
                <a:gd name="connsiteY0" fmla="*/ 132522 h 2027582"/>
                <a:gd name="connsiteX1" fmla="*/ 3184691 w 4667535"/>
                <a:gd name="connsiteY1" fmla="*/ 0 h 2027582"/>
                <a:gd name="connsiteX2" fmla="*/ 4659672 w 4667535"/>
                <a:gd name="connsiteY2" fmla="*/ 960609 h 2027582"/>
                <a:gd name="connsiteX3" fmla="*/ 3184691 w 4667535"/>
                <a:gd name="connsiteY3" fmla="*/ 2027582 h 2027582"/>
                <a:gd name="connsiteX4" fmla="*/ 249334 w 4667535"/>
                <a:gd name="connsiteY4" fmla="*/ 1868556 h 2027582"/>
                <a:gd name="connsiteX5" fmla="*/ 209578 w 4667535"/>
                <a:gd name="connsiteY5" fmla="*/ 132522 h 2027582"/>
                <a:gd name="connsiteX0" fmla="*/ 66959 w 4524916"/>
                <a:gd name="connsiteY0" fmla="*/ 132522 h 2027582"/>
                <a:gd name="connsiteX1" fmla="*/ 3042072 w 4524916"/>
                <a:gd name="connsiteY1" fmla="*/ 0 h 2027582"/>
                <a:gd name="connsiteX2" fmla="*/ 4517053 w 4524916"/>
                <a:gd name="connsiteY2" fmla="*/ 960609 h 2027582"/>
                <a:gd name="connsiteX3" fmla="*/ 3042072 w 4524916"/>
                <a:gd name="connsiteY3" fmla="*/ 2027582 h 2027582"/>
                <a:gd name="connsiteX4" fmla="*/ 106715 w 4524916"/>
                <a:gd name="connsiteY4" fmla="*/ 1868556 h 2027582"/>
                <a:gd name="connsiteX5" fmla="*/ 66959 w 4524916"/>
                <a:gd name="connsiteY5" fmla="*/ 132522 h 2027582"/>
                <a:gd name="connsiteX0" fmla="*/ 27650 w 4485607"/>
                <a:gd name="connsiteY0" fmla="*/ 132522 h 2027582"/>
                <a:gd name="connsiteX1" fmla="*/ 3002763 w 4485607"/>
                <a:gd name="connsiteY1" fmla="*/ 0 h 2027582"/>
                <a:gd name="connsiteX2" fmla="*/ 4477744 w 4485607"/>
                <a:gd name="connsiteY2" fmla="*/ 960609 h 2027582"/>
                <a:gd name="connsiteX3" fmla="*/ 3002763 w 4485607"/>
                <a:gd name="connsiteY3" fmla="*/ 2027582 h 2027582"/>
                <a:gd name="connsiteX4" fmla="*/ 67406 w 4485607"/>
                <a:gd name="connsiteY4" fmla="*/ 1868556 h 2027582"/>
                <a:gd name="connsiteX5" fmla="*/ 27650 w 4485607"/>
                <a:gd name="connsiteY5" fmla="*/ 132522 h 2027582"/>
                <a:gd name="connsiteX0" fmla="*/ 47278 w 4505235"/>
                <a:gd name="connsiteY0" fmla="*/ 132522 h 2027582"/>
                <a:gd name="connsiteX1" fmla="*/ 3022391 w 4505235"/>
                <a:gd name="connsiteY1" fmla="*/ 0 h 2027582"/>
                <a:gd name="connsiteX2" fmla="*/ 4497372 w 4505235"/>
                <a:gd name="connsiteY2" fmla="*/ 960609 h 2027582"/>
                <a:gd name="connsiteX3" fmla="*/ 3022391 w 4505235"/>
                <a:gd name="connsiteY3" fmla="*/ 2027582 h 2027582"/>
                <a:gd name="connsiteX4" fmla="*/ 87034 w 4505235"/>
                <a:gd name="connsiteY4" fmla="*/ 1868556 h 2027582"/>
                <a:gd name="connsiteX5" fmla="*/ 47278 w 4505235"/>
                <a:gd name="connsiteY5" fmla="*/ 132522 h 2027582"/>
                <a:gd name="connsiteX0" fmla="*/ 64253 w 4522210"/>
                <a:gd name="connsiteY0" fmla="*/ 132522 h 2027582"/>
                <a:gd name="connsiteX1" fmla="*/ 3039366 w 4522210"/>
                <a:gd name="connsiteY1" fmla="*/ 0 h 2027582"/>
                <a:gd name="connsiteX2" fmla="*/ 4514347 w 4522210"/>
                <a:gd name="connsiteY2" fmla="*/ 960609 h 2027582"/>
                <a:gd name="connsiteX3" fmla="*/ 3039366 w 4522210"/>
                <a:gd name="connsiteY3" fmla="*/ 2027582 h 2027582"/>
                <a:gd name="connsiteX4" fmla="*/ 104009 w 4522210"/>
                <a:gd name="connsiteY4" fmla="*/ 1868556 h 2027582"/>
                <a:gd name="connsiteX5" fmla="*/ 64253 w 4522210"/>
                <a:gd name="connsiteY5" fmla="*/ 132522 h 2027582"/>
                <a:gd name="connsiteX0" fmla="*/ 114836 w 4572793"/>
                <a:gd name="connsiteY0" fmla="*/ 132522 h 2027582"/>
                <a:gd name="connsiteX1" fmla="*/ 3089949 w 4572793"/>
                <a:gd name="connsiteY1" fmla="*/ 0 h 2027582"/>
                <a:gd name="connsiteX2" fmla="*/ 4564930 w 4572793"/>
                <a:gd name="connsiteY2" fmla="*/ 960609 h 2027582"/>
                <a:gd name="connsiteX3" fmla="*/ 3089949 w 4572793"/>
                <a:gd name="connsiteY3" fmla="*/ 2027582 h 2027582"/>
                <a:gd name="connsiteX4" fmla="*/ 154592 w 4572793"/>
                <a:gd name="connsiteY4" fmla="*/ 1868556 h 2027582"/>
                <a:gd name="connsiteX5" fmla="*/ 114836 w 4572793"/>
                <a:gd name="connsiteY5" fmla="*/ 132522 h 2027582"/>
                <a:gd name="connsiteX0" fmla="*/ 104109 w 4562066"/>
                <a:gd name="connsiteY0" fmla="*/ 132522 h 2027582"/>
                <a:gd name="connsiteX1" fmla="*/ 3079222 w 4562066"/>
                <a:gd name="connsiteY1" fmla="*/ 0 h 2027582"/>
                <a:gd name="connsiteX2" fmla="*/ 4554203 w 4562066"/>
                <a:gd name="connsiteY2" fmla="*/ 960609 h 2027582"/>
                <a:gd name="connsiteX3" fmla="*/ 3079222 w 4562066"/>
                <a:gd name="connsiteY3" fmla="*/ 2027582 h 2027582"/>
                <a:gd name="connsiteX4" fmla="*/ 143865 w 4562066"/>
                <a:gd name="connsiteY4" fmla="*/ 1868556 h 2027582"/>
                <a:gd name="connsiteX5" fmla="*/ 104109 w 4562066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79890 w 4537847"/>
                <a:gd name="connsiteY0" fmla="*/ 132522 h 2027582"/>
                <a:gd name="connsiteX1" fmla="*/ 3055003 w 4537847"/>
                <a:gd name="connsiteY1" fmla="*/ 0 h 2027582"/>
                <a:gd name="connsiteX2" fmla="*/ 4529984 w 4537847"/>
                <a:gd name="connsiteY2" fmla="*/ 960609 h 2027582"/>
                <a:gd name="connsiteX3" fmla="*/ 3055003 w 4537847"/>
                <a:gd name="connsiteY3" fmla="*/ 2027582 h 2027582"/>
                <a:gd name="connsiteX4" fmla="*/ 119646 w 4537847"/>
                <a:gd name="connsiteY4" fmla="*/ 1868556 h 2027582"/>
                <a:gd name="connsiteX5" fmla="*/ 79890 w 4537847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  <a:gd name="connsiteX0" fmla="*/ 95219 w 4553176"/>
                <a:gd name="connsiteY0" fmla="*/ 132522 h 2027582"/>
                <a:gd name="connsiteX1" fmla="*/ 3070332 w 4553176"/>
                <a:gd name="connsiteY1" fmla="*/ 0 h 2027582"/>
                <a:gd name="connsiteX2" fmla="*/ 4545313 w 4553176"/>
                <a:gd name="connsiteY2" fmla="*/ 960609 h 2027582"/>
                <a:gd name="connsiteX3" fmla="*/ 3070332 w 4553176"/>
                <a:gd name="connsiteY3" fmla="*/ 2027582 h 2027582"/>
                <a:gd name="connsiteX4" fmla="*/ 134975 w 4553176"/>
                <a:gd name="connsiteY4" fmla="*/ 1868556 h 2027582"/>
                <a:gd name="connsiteX5" fmla="*/ 95219 w 4553176"/>
                <a:gd name="connsiteY5" fmla="*/ 132522 h 20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3176" h="2027582">
                  <a:moveTo>
                    <a:pt x="95219" y="132522"/>
                  </a:moveTo>
                  <a:lnTo>
                    <a:pt x="3070332" y="0"/>
                  </a:lnTo>
                  <a:cubicBezTo>
                    <a:pt x="4750036" y="0"/>
                    <a:pt x="4545313" y="400708"/>
                    <a:pt x="4545313" y="960609"/>
                  </a:cubicBezTo>
                  <a:cubicBezTo>
                    <a:pt x="4545313" y="1520510"/>
                    <a:pt x="4750036" y="2027582"/>
                    <a:pt x="3070332" y="2027582"/>
                  </a:cubicBezTo>
                  <a:cubicBezTo>
                    <a:pt x="2078192" y="2027756"/>
                    <a:pt x="1099739" y="1939292"/>
                    <a:pt x="134975" y="1868556"/>
                  </a:cubicBezTo>
                  <a:cubicBezTo>
                    <a:pt x="-3948" y="1298888"/>
                    <a:pt x="-64566" y="1012160"/>
                    <a:pt x="95219" y="13252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מלבן 18"/>
            <p:cNvSpPr/>
            <p:nvPr/>
          </p:nvSpPr>
          <p:spPr>
            <a:xfrm>
              <a:off x="659958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מלבן 19"/>
            <p:cNvSpPr/>
            <p:nvPr/>
          </p:nvSpPr>
          <p:spPr>
            <a:xfrm>
              <a:off x="5681039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לבן 20"/>
            <p:cNvSpPr/>
            <p:nvPr/>
          </p:nvSpPr>
          <p:spPr>
            <a:xfrm>
              <a:off x="4762494" y="4368870"/>
              <a:ext cx="344556" cy="15157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מלבן 21"/>
            <p:cNvSpPr/>
            <p:nvPr/>
          </p:nvSpPr>
          <p:spPr>
            <a:xfrm>
              <a:off x="3843949" y="4465982"/>
              <a:ext cx="344556" cy="1311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תרשים זרימה: תהליך 22"/>
            <p:cNvSpPr/>
            <p:nvPr/>
          </p:nvSpPr>
          <p:spPr>
            <a:xfrm>
              <a:off x="5102089" y="4989443"/>
              <a:ext cx="1497495" cy="132521"/>
            </a:xfrm>
            <a:prstGeom prst="flowChart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פחית 50"/>
            <p:cNvSpPr/>
            <p:nvPr/>
          </p:nvSpPr>
          <p:spPr>
            <a:xfrm>
              <a:off x="8723333" y="4777409"/>
              <a:ext cx="153645" cy="424068"/>
            </a:xfrm>
            <a:custGeom>
              <a:avLst/>
              <a:gdLst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  <a:gd name="connsiteX0" fmla="*/ 0 w 587138"/>
                <a:gd name="connsiteY0" fmla="*/ 73392 h 1086678"/>
                <a:gd name="connsiteX1" fmla="*/ 293569 w 587138"/>
                <a:gd name="connsiteY1" fmla="*/ 146784 h 1086678"/>
                <a:gd name="connsiteX2" fmla="*/ 587138 w 587138"/>
                <a:gd name="connsiteY2" fmla="*/ 73392 h 1086678"/>
                <a:gd name="connsiteX3" fmla="*/ 587138 w 587138"/>
                <a:gd name="connsiteY3" fmla="*/ 1013286 h 1086678"/>
                <a:gd name="connsiteX4" fmla="*/ 293569 w 587138"/>
                <a:gd name="connsiteY4" fmla="*/ 1086678 h 1086678"/>
                <a:gd name="connsiteX5" fmla="*/ 0 w 587138"/>
                <a:gd name="connsiteY5" fmla="*/ 1013286 h 1086678"/>
                <a:gd name="connsiteX6" fmla="*/ 0 w 587138"/>
                <a:gd name="connsiteY6" fmla="*/ 73392 h 1086678"/>
                <a:gd name="connsiteX0" fmla="*/ 0 w 587138"/>
                <a:gd name="connsiteY0" fmla="*/ 73392 h 1086678"/>
                <a:gd name="connsiteX1" fmla="*/ 293569 w 587138"/>
                <a:gd name="connsiteY1" fmla="*/ 0 h 1086678"/>
                <a:gd name="connsiteX2" fmla="*/ 587138 w 587138"/>
                <a:gd name="connsiteY2" fmla="*/ 73392 h 1086678"/>
                <a:gd name="connsiteX3" fmla="*/ 293569 w 587138"/>
                <a:gd name="connsiteY3" fmla="*/ 146784 h 1086678"/>
                <a:gd name="connsiteX4" fmla="*/ 0 w 587138"/>
                <a:gd name="connsiteY4" fmla="*/ 73392 h 1086678"/>
                <a:gd name="connsiteX0" fmla="*/ 587138 w 587138"/>
                <a:gd name="connsiteY0" fmla="*/ 73392 h 1086678"/>
                <a:gd name="connsiteX1" fmla="*/ 293569 w 587138"/>
                <a:gd name="connsiteY1" fmla="*/ 146784 h 1086678"/>
                <a:gd name="connsiteX2" fmla="*/ 0 w 587138"/>
                <a:gd name="connsiteY2" fmla="*/ 73392 h 1086678"/>
                <a:gd name="connsiteX3" fmla="*/ 293569 w 587138"/>
                <a:gd name="connsiteY3" fmla="*/ 0 h 1086678"/>
                <a:gd name="connsiteX4" fmla="*/ 587138 w 587138"/>
                <a:gd name="connsiteY4" fmla="*/ 73392 h 1086678"/>
                <a:gd name="connsiteX5" fmla="*/ 587138 w 587138"/>
                <a:gd name="connsiteY5" fmla="*/ 1013286 h 1086678"/>
                <a:gd name="connsiteX6" fmla="*/ 293569 w 587138"/>
                <a:gd name="connsiteY6" fmla="*/ 1086678 h 1086678"/>
                <a:gd name="connsiteX7" fmla="*/ 0 w 587138"/>
                <a:gd name="connsiteY7" fmla="*/ 1013286 h 1086678"/>
                <a:gd name="connsiteX8" fmla="*/ 0 w 587138"/>
                <a:gd name="connsiteY8" fmla="*/ 73392 h 108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38" h="1086678" stroke="0" extrusionOk="0">
                  <a:moveTo>
                    <a:pt x="0" y="73392"/>
                  </a:moveTo>
                  <a:cubicBezTo>
                    <a:pt x="0" y="113925"/>
                    <a:pt x="131435" y="146784"/>
                    <a:pt x="293569" y="146784"/>
                  </a:cubicBezTo>
                  <a:cubicBezTo>
                    <a:pt x="455703" y="146784"/>
                    <a:pt x="587138" y="113925"/>
                    <a:pt x="587138" y="73392"/>
                  </a:cubicBezTo>
                  <a:cubicBezTo>
                    <a:pt x="520876" y="479456"/>
                    <a:pt x="587138" y="699988"/>
                    <a:pt x="587138" y="1013286"/>
                  </a:cubicBez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cubicBezTo>
                    <a:pt x="0" y="699988"/>
                    <a:pt x="66261" y="413194"/>
                    <a:pt x="0" y="73392"/>
                  </a:cubicBezTo>
                  <a:close/>
                </a:path>
                <a:path w="587138" h="1086678" fill="lighten" stroke="0" extrusionOk="0">
                  <a:moveTo>
                    <a:pt x="0" y="73392"/>
                  </a:move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lose/>
                </a:path>
                <a:path w="587138" h="1086678" fill="none" extrusionOk="0">
                  <a:moveTo>
                    <a:pt x="587138" y="73392"/>
                  </a:moveTo>
                  <a:cubicBezTo>
                    <a:pt x="587138" y="113925"/>
                    <a:pt x="455703" y="146784"/>
                    <a:pt x="293569" y="146784"/>
                  </a:cubicBezTo>
                  <a:cubicBezTo>
                    <a:pt x="131435" y="146784"/>
                    <a:pt x="0" y="113925"/>
                    <a:pt x="0" y="73392"/>
                  </a:cubicBezTo>
                  <a:cubicBezTo>
                    <a:pt x="0" y="32859"/>
                    <a:pt x="131435" y="0"/>
                    <a:pt x="293569" y="0"/>
                  </a:cubicBezTo>
                  <a:cubicBezTo>
                    <a:pt x="455703" y="0"/>
                    <a:pt x="587138" y="32859"/>
                    <a:pt x="587138" y="73392"/>
                  </a:cubicBezTo>
                  <a:lnTo>
                    <a:pt x="587138" y="1013286"/>
                  </a:lnTo>
                  <a:cubicBezTo>
                    <a:pt x="587138" y="1053819"/>
                    <a:pt x="455703" y="1086678"/>
                    <a:pt x="293569" y="1086678"/>
                  </a:cubicBezTo>
                  <a:cubicBezTo>
                    <a:pt x="131435" y="1086678"/>
                    <a:pt x="0" y="1053819"/>
                    <a:pt x="0" y="1013286"/>
                  </a:cubicBezTo>
                  <a:lnTo>
                    <a:pt x="0" y="73392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5" name="קבוצה 24"/>
            <p:cNvGrpSpPr/>
            <p:nvPr/>
          </p:nvGrpSpPr>
          <p:grpSpPr>
            <a:xfrm>
              <a:off x="6062080" y="3986546"/>
              <a:ext cx="430084" cy="567920"/>
              <a:chOff x="6599584" y="439443"/>
              <a:chExt cx="1179442" cy="1309844"/>
            </a:xfrm>
          </p:grpSpPr>
          <p:sp>
            <p:nvSpPr>
              <p:cNvPr id="50" name="חיסור 49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אליפסה 50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6" name="קבוצה 25"/>
            <p:cNvGrpSpPr/>
            <p:nvPr/>
          </p:nvGrpSpPr>
          <p:grpSpPr>
            <a:xfrm>
              <a:off x="5145319" y="3957998"/>
              <a:ext cx="473136" cy="596468"/>
              <a:chOff x="6599584" y="439443"/>
              <a:chExt cx="1179442" cy="1309844"/>
            </a:xfrm>
          </p:grpSpPr>
          <p:sp>
            <p:nvSpPr>
              <p:cNvPr id="48" name="חיסור 47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9" name="אליפסה 48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7" name="קבוצה 26"/>
            <p:cNvGrpSpPr/>
            <p:nvPr/>
          </p:nvGrpSpPr>
          <p:grpSpPr>
            <a:xfrm>
              <a:off x="4195875" y="4051953"/>
              <a:ext cx="382825" cy="542442"/>
              <a:chOff x="6599584" y="439443"/>
              <a:chExt cx="1179442" cy="1309844"/>
            </a:xfrm>
          </p:grpSpPr>
          <p:sp>
            <p:nvSpPr>
              <p:cNvPr id="46" name="חיסור 45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7" name="אליפסה 46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8" name="קבוצה 27"/>
            <p:cNvGrpSpPr/>
            <p:nvPr/>
          </p:nvGrpSpPr>
          <p:grpSpPr>
            <a:xfrm>
              <a:off x="3414324" y="4093225"/>
              <a:ext cx="336369" cy="556540"/>
              <a:chOff x="6599584" y="439443"/>
              <a:chExt cx="1179442" cy="1309844"/>
            </a:xfrm>
          </p:grpSpPr>
          <p:sp>
            <p:nvSpPr>
              <p:cNvPr id="44" name="חיסור 43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5" name="אליפסה 44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29" name="קבוצה 28"/>
            <p:cNvGrpSpPr/>
            <p:nvPr/>
          </p:nvGrpSpPr>
          <p:grpSpPr>
            <a:xfrm rot="5400000">
              <a:off x="2764115" y="4876413"/>
              <a:ext cx="284920" cy="550735"/>
              <a:chOff x="6599584" y="439443"/>
              <a:chExt cx="1179442" cy="1309844"/>
            </a:xfrm>
          </p:grpSpPr>
          <p:sp>
            <p:nvSpPr>
              <p:cNvPr id="42" name="חיסור 41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3" name="אליפסה 42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0" name="קבוצה 29"/>
            <p:cNvGrpSpPr/>
            <p:nvPr/>
          </p:nvGrpSpPr>
          <p:grpSpPr>
            <a:xfrm>
              <a:off x="6138850" y="5768124"/>
              <a:ext cx="398150" cy="460051"/>
              <a:chOff x="6599584" y="439443"/>
              <a:chExt cx="1179442" cy="1309844"/>
            </a:xfrm>
          </p:grpSpPr>
          <p:sp>
            <p:nvSpPr>
              <p:cNvPr id="40" name="חיסור 39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1" name="אליפסה 40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1" name="קבוצה 30"/>
            <p:cNvGrpSpPr/>
            <p:nvPr/>
          </p:nvGrpSpPr>
          <p:grpSpPr>
            <a:xfrm>
              <a:off x="5222553" y="5730823"/>
              <a:ext cx="404892" cy="552923"/>
              <a:chOff x="6599584" y="439443"/>
              <a:chExt cx="1179442" cy="1309844"/>
            </a:xfrm>
          </p:grpSpPr>
          <p:sp>
            <p:nvSpPr>
              <p:cNvPr id="38" name="חיסור 37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9" name="אליפסה 38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2" name="קבוצה 31"/>
            <p:cNvGrpSpPr/>
            <p:nvPr/>
          </p:nvGrpSpPr>
          <p:grpSpPr>
            <a:xfrm>
              <a:off x="4277520" y="5662260"/>
              <a:ext cx="419885" cy="523956"/>
              <a:chOff x="6599584" y="439443"/>
              <a:chExt cx="1179442" cy="1309844"/>
            </a:xfrm>
          </p:grpSpPr>
          <p:sp>
            <p:nvSpPr>
              <p:cNvPr id="36" name="חיסור 35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" name="אליפסה 36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33" name="קבוצה 32"/>
            <p:cNvGrpSpPr/>
            <p:nvPr/>
          </p:nvGrpSpPr>
          <p:grpSpPr>
            <a:xfrm>
              <a:off x="3454502" y="5626639"/>
              <a:ext cx="420408" cy="533594"/>
              <a:chOff x="6599584" y="439443"/>
              <a:chExt cx="1179442" cy="1309844"/>
            </a:xfrm>
          </p:grpSpPr>
          <p:sp>
            <p:nvSpPr>
              <p:cNvPr id="34" name="חיסור 33"/>
              <p:cNvSpPr/>
              <p:nvPr/>
            </p:nvSpPr>
            <p:spPr>
              <a:xfrm>
                <a:off x="6599584" y="439443"/>
                <a:ext cx="1179442" cy="1309844"/>
              </a:xfrm>
              <a:prstGeom prst="mathMinus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אליפסה 34"/>
              <p:cNvSpPr/>
              <p:nvPr/>
            </p:nvSpPr>
            <p:spPr>
              <a:xfrm>
                <a:off x="7056783" y="977144"/>
                <a:ext cx="265043" cy="2386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64" name="קבוצה 63"/>
          <p:cNvGrpSpPr/>
          <p:nvPr/>
        </p:nvGrpSpPr>
        <p:grpSpPr>
          <a:xfrm>
            <a:off x="2794623" y="3961455"/>
            <a:ext cx="3772699" cy="191891"/>
            <a:chOff x="4724900" y="5534068"/>
            <a:chExt cx="7230037" cy="438940"/>
          </a:xfrm>
        </p:grpSpPr>
        <p:sp>
          <p:nvSpPr>
            <p:cNvPr id="65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תרשים זרימה: תהליך חלופי 66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קבוצה 67"/>
          <p:cNvGrpSpPr/>
          <p:nvPr/>
        </p:nvGrpSpPr>
        <p:grpSpPr>
          <a:xfrm>
            <a:off x="3643963" y="4943844"/>
            <a:ext cx="3254974" cy="168123"/>
            <a:chOff x="4724900" y="5534068"/>
            <a:chExt cx="7230037" cy="438940"/>
          </a:xfrm>
        </p:grpSpPr>
        <p:sp>
          <p:nvSpPr>
            <p:cNvPr id="69" name="חיסור 114"/>
            <p:cNvSpPr/>
            <p:nvPr/>
          </p:nvSpPr>
          <p:spPr>
            <a:xfrm>
              <a:off x="5737122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1" name="תרשים זרימה: תהליך חלופי 70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קבוצה 71"/>
          <p:cNvGrpSpPr/>
          <p:nvPr/>
        </p:nvGrpSpPr>
        <p:grpSpPr>
          <a:xfrm>
            <a:off x="3601390" y="4075400"/>
            <a:ext cx="3279720" cy="181611"/>
            <a:chOff x="4724900" y="5534068"/>
            <a:chExt cx="7230037" cy="438940"/>
          </a:xfrm>
        </p:grpSpPr>
        <p:sp>
          <p:nvSpPr>
            <p:cNvPr id="73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4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5" name="תרשים זרימה: תהליך חלופי 74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3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קבוצה 75"/>
          <p:cNvGrpSpPr/>
          <p:nvPr/>
        </p:nvGrpSpPr>
        <p:grpSpPr>
          <a:xfrm>
            <a:off x="3042111" y="5081384"/>
            <a:ext cx="3171429" cy="148456"/>
            <a:chOff x="4724900" y="5534068"/>
            <a:chExt cx="7230037" cy="438940"/>
          </a:xfrm>
        </p:grpSpPr>
        <p:sp>
          <p:nvSpPr>
            <p:cNvPr id="77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תרשים זרימה: תהליך חלופי 78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1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קבוצה 83"/>
          <p:cNvGrpSpPr/>
          <p:nvPr/>
        </p:nvGrpSpPr>
        <p:grpSpPr>
          <a:xfrm>
            <a:off x="4113372" y="4202753"/>
            <a:ext cx="2931371" cy="143610"/>
            <a:chOff x="4724900" y="5534072"/>
            <a:chExt cx="7230037" cy="438940"/>
          </a:xfrm>
        </p:grpSpPr>
        <p:sp>
          <p:nvSpPr>
            <p:cNvPr id="85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6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7" name="תרשים זרימה: תהליך חלופי 86"/>
            <p:cNvSpPr/>
            <p:nvPr/>
          </p:nvSpPr>
          <p:spPr>
            <a:xfrm>
              <a:off x="4724900" y="5534072"/>
              <a:ext cx="1401268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קבוצה 87"/>
          <p:cNvGrpSpPr/>
          <p:nvPr/>
        </p:nvGrpSpPr>
        <p:grpSpPr>
          <a:xfrm>
            <a:off x="4072109" y="4828301"/>
            <a:ext cx="2938375" cy="181332"/>
            <a:chOff x="4724900" y="5534068"/>
            <a:chExt cx="7230037" cy="438940"/>
          </a:xfrm>
        </p:grpSpPr>
        <p:sp>
          <p:nvSpPr>
            <p:cNvPr id="89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0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1" name="תרשים זרימה: תהליך חלופי 90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4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קבוצה 59"/>
          <p:cNvGrpSpPr/>
          <p:nvPr/>
        </p:nvGrpSpPr>
        <p:grpSpPr>
          <a:xfrm>
            <a:off x="3500342" y="5114873"/>
            <a:ext cx="3349331" cy="146420"/>
            <a:chOff x="4724900" y="5534068"/>
            <a:chExt cx="7230037" cy="438940"/>
          </a:xfrm>
        </p:grpSpPr>
        <p:sp>
          <p:nvSpPr>
            <p:cNvPr id="61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2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תרשים זרימה: תהליך חלופי 62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קבוצה 79"/>
          <p:cNvGrpSpPr/>
          <p:nvPr/>
        </p:nvGrpSpPr>
        <p:grpSpPr>
          <a:xfrm>
            <a:off x="3264873" y="3947315"/>
            <a:ext cx="3626592" cy="186722"/>
            <a:chOff x="4724900" y="5534068"/>
            <a:chExt cx="7230037" cy="438940"/>
          </a:xfrm>
        </p:grpSpPr>
        <p:sp>
          <p:nvSpPr>
            <p:cNvPr id="81" name="חיסור 114"/>
            <p:cNvSpPr/>
            <p:nvPr/>
          </p:nvSpPr>
          <p:spPr>
            <a:xfrm>
              <a:off x="5737123" y="5619134"/>
              <a:ext cx="5127390" cy="268808"/>
            </a:xfrm>
            <a:custGeom>
              <a:avLst/>
              <a:gdLst>
                <a:gd name="connsiteX0" fmla="*/ 919448 w 6936616"/>
                <a:gd name="connsiteY0" fmla="*/ 713649 h 1866238"/>
                <a:gd name="connsiteX1" fmla="*/ 6017168 w 6936616"/>
                <a:gd name="connsiteY1" fmla="*/ 713649 h 1866238"/>
                <a:gd name="connsiteX2" fmla="*/ 6017168 w 6936616"/>
                <a:gd name="connsiteY2" fmla="*/ 1152589 h 1866238"/>
                <a:gd name="connsiteX3" fmla="*/ 919448 w 6936616"/>
                <a:gd name="connsiteY3" fmla="*/ 1152589 h 1866238"/>
                <a:gd name="connsiteX4" fmla="*/ 919448 w 6936616"/>
                <a:gd name="connsiteY4" fmla="*/ 713649 h 1866238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0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  <a:gd name="connsiteX0" fmla="*/ 0 w 5097720"/>
                <a:gd name="connsiteY0" fmla="*/ 0 h 438940"/>
                <a:gd name="connsiteX1" fmla="*/ 5097720 w 5097720"/>
                <a:gd name="connsiteY1" fmla="*/ 44245 h 438940"/>
                <a:gd name="connsiteX2" fmla="*/ 5097720 w 5097720"/>
                <a:gd name="connsiteY2" fmla="*/ 438940 h 438940"/>
                <a:gd name="connsiteX3" fmla="*/ 0 w 5097720"/>
                <a:gd name="connsiteY3" fmla="*/ 438940 h 438940"/>
                <a:gd name="connsiteX4" fmla="*/ 0 w 5097720"/>
                <a:gd name="connsiteY4" fmla="*/ 0 h 43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720" h="438940">
                  <a:moveTo>
                    <a:pt x="0" y="0"/>
                  </a:moveTo>
                  <a:cubicBezTo>
                    <a:pt x="1699240" y="0"/>
                    <a:pt x="4873320" y="294968"/>
                    <a:pt x="5097720" y="44245"/>
                  </a:cubicBezTo>
                  <a:lnTo>
                    <a:pt x="5097720" y="438940"/>
                  </a:lnTo>
                  <a:cubicBezTo>
                    <a:pt x="4799577" y="291457"/>
                    <a:pt x="1699240" y="438940"/>
                    <a:pt x="0" y="4389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מלבן 117"/>
            <p:cNvSpPr/>
            <p:nvPr/>
          </p:nvSpPr>
          <p:spPr>
            <a:xfrm>
              <a:off x="10864513" y="5643238"/>
              <a:ext cx="1090424" cy="244704"/>
            </a:xfrm>
            <a:custGeom>
              <a:avLst/>
              <a:gdLst>
                <a:gd name="connsiteX0" fmla="*/ 0 w 1046178"/>
                <a:gd name="connsiteY0" fmla="*/ 0 h 185711"/>
                <a:gd name="connsiteX1" fmla="*/ 1046178 w 1046178"/>
                <a:gd name="connsiteY1" fmla="*/ 0 h 185711"/>
                <a:gd name="connsiteX2" fmla="*/ 1046178 w 1046178"/>
                <a:gd name="connsiteY2" fmla="*/ 185711 h 185711"/>
                <a:gd name="connsiteX3" fmla="*/ 0 w 1046178"/>
                <a:gd name="connsiteY3" fmla="*/ 185711 h 185711"/>
                <a:gd name="connsiteX4" fmla="*/ 0 w 1046178"/>
                <a:gd name="connsiteY4" fmla="*/ 0 h 185711"/>
                <a:gd name="connsiteX0" fmla="*/ 0 w 1060927"/>
                <a:gd name="connsiteY0" fmla="*/ 0 h 200459"/>
                <a:gd name="connsiteX1" fmla="*/ 1060927 w 1060927"/>
                <a:gd name="connsiteY1" fmla="*/ 14748 h 200459"/>
                <a:gd name="connsiteX2" fmla="*/ 1060927 w 1060927"/>
                <a:gd name="connsiteY2" fmla="*/ 200459 h 200459"/>
                <a:gd name="connsiteX3" fmla="*/ 14749 w 1060927"/>
                <a:gd name="connsiteY3" fmla="*/ 200459 h 200459"/>
                <a:gd name="connsiteX4" fmla="*/ 0 w 1060927"/>
                <a:gd name="connsiteY4" fmla="*/ 0 h 200459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44246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  <a:gd name="connsiteX0" fmla="*/ 0 w 1090424"/>
                <a:gd name="connsiteY0" fmla="*/ 0 h 244704"/>
                <a:gd name="connsiteX1" fmla="*/ 1090424 w 1090424"/>
                <a:gd name="connsiteY1" fmla="*/ 58993 h 244704"/>
                <a:gd name="connsiteX2" fmla="*/ 1090424 w 1090424"/>
                <a:gd name="connsiteY2" fmla="*/ 244704 h 244704"/>
                <a:gd name="connsiteX3" fmla="*/ 1 w 1090424"/>
                <a:gd name="connsiteY3" fmla="*/ 244704 h 244704"/>
                <a:gd name="connsiteX4" fmla="*/ 0 w 1090424"/>
                <a:gd name="connsiteY4" fmla="*/ 0 h 2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424" h="244704">
                  <a:moveTo>
                    <a:pt x="0" y="0"/>
                  </a:moveTo>
                  <a:cubicBezTo>
                    <a:pt x="732185" y="93406"/>
                    <a:pt x="726949" y="39329"/>
                    <a:pt x="1090424" y="58993"/>
                  </a:cubicBezTo>
                  <a:lnTo>
                    <a:pt x="1090424" y="244704"/>
                  </a:lnTo>
                  <a:cubicBezTo>
                    <a:pt x="712201" y="185711"/>
                    <a:pt x="643694" y="185711"/>
                    <a:pt x="1" y="244704"/>
                  </a:cubicBezTo>
                  <a:cubicBezTo>
                    <a:pt x="1" y="163136"/>
                    <a:pt x="0" y="81568"/>
                    <a:pt x="0" y="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3" name="תרשים זרימה: תהליך חלופי 82"/>
            <p:cNvSpPr/>
            <p:nvPr/>
          </p:nvSpPr>
          <p:spPr>
            <a:xfrm>
              <a:off x="4724900" y="5534068"/>
              <a:ext cx="1401269" cy="438940"/>
            </a:xfrm>
            <a:prstGeom prst="flowChartAlternate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 smtClean="0">
                  <a:solidFill>
                    <a:schemeClr val="tx1"/>
                  </a:solidFill>
                </a:rPr>
                <a:t>2</a:t>
              </a:r>
              <a:endParaRPr lang="he-IL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2" name="כותרת 1"/>
          <p:cNvSpPr txBox="1">
            <a:spLocks/>
          </p:cNvSpPr>
          <p:nvPr/>
        </p:nvSpPr>
        <p:spPr>
          <a:xfrm>
            <a:off x="7852755" y="365125"/>
            <a:ext cx="350104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b="1" dirty="0" smtClean="0"/>
              <a:t>פקודות לחתירה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84621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1345</TotalTime>
  <Words>386</Words>
  <Application>Microsoft Office PowerPoint</Application>
  <PresentationFormat>מסך רחב</PresentationFormat>
  <Paragraphs>277</Paragraphs>
  <Slides>27</Slides>
  <Notes>27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ערכת נושא Office</vt:lpstr>
      <vt:lpstr>מצגת של PowerPoint</vt:lpstr>
      <vt:lpstr>מצגת של PowerPoint</vt:lpstr>
      <vt:lpstr>מצגת של PowerPoint</vt:lpstr>
      <vt:lpstr>פקודות לחתירה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גבי עוגב</dc:creator>
  <cp:lastModifiedBy>דנה וייסר</cp:lastModifiedBy>
  <cp:revision>258</cp:revision>
  <dcterms:created xsi:type="dcterms:W3CDTF">2014-02-01T15:42:49Z</dcterms:created>
  <dcterms:modified xsi:type="dcterms:W3CDTF">2017-05-23T18:43:48Z</dcterms:modified>
  <cp:contentStatus>סופי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